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2" r:id="rId2"/>
  </p:sldMasterIdLst>
  <p:notesMasterIdLst>
    <p:notesMasterId r:id="rId14"/>
  </p:notesMasterIdLst>
  <p:handoutMasterIdLst>
    <p:handoutMasterId r:id="rId15"/>
  </p:handoutMasterIdLst>
  <p:sldIdLst>
    <p:sldId id="285" r:id="rId3"/>
    <p:sldId id="273" r:id="rId4"/>
    <p:sldId id="313" r:id="rId5"/>
    <p:sldId id="314" r:id="rId6"/>
    <p:sldId id="315" r:id="rId7"/>
    <p:sldId id="258" r:id="rId8"/>
    <p:sldId id="259" r:id="rId9"/>
    <p:sldId id="310" r:id="rId10"/>
    <p:sldId id="260" r:id="rId11"/>
    <p:sldId id="270" r:id="rId12"/>
    <p:sldId id="271" r:id="rId13"/>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98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580"/>
    <p:restoredTop sz="86379"/>
  </p:normalViewPr>
  <p:slideViewPr>
    <p:cSldViewPr snapToGrid="0" snapToObjects="1">
      <p:cViewPr varScale="1">
        <p:scale>
          <a:sx n="117" d="100"/>
          <a:sy n="117" d="100"/>
        </p:scale>
        <p:origin x="1522" y="8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159" d="100"/>
          <a:sy n="159" d="100"/>
        </p:scale>
        <p:origin x="4792" y="1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heme" Target="theme/theme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handoutMaster" Target="handoutMasters/handoutMaster1.xml"/><Relationship Id="rId10" Type="http://schemas.openxmlformats.org/officeDocument/2006/relationships/slide" Target="slides/slide8.xml"/><Relationship Id="rId19"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6434"/>
          </a:xfrm>
          <a:prstGeom prst="rect">
            <a:avLst/>
          </a:prstGeom>
        </p:spPr>
        <p:txBody>
          <a:bodyPr vert="horz" lIns="93122" tIns="46562" rIns="93122" bIns="46562" rtlCol="0"/>
          <a:lstStyle>
            <a:lvl1pPr algn="l">
              <a:defRPr sz="1200"/>
            </a:lvl1pPr>
          </a:lstStyle>
          <a:p>
            <a:endParaRPr lang="en-US" dirty="0">
              <a:latin typeface="Adobe Caslon Pro" charset="0"/>
              <a:ea typeface="Adobe Caslon Pro" charset="0"/>
              <a:cs typeface="Adobe Caslon Pro" charset="0"/>
            </a:endParaRPr>
          </a:p>
        </p:txBody>
      </p:sp>
      <p:sp>
        <p:nvSpPr>
          <p:cNvPr id="3" name="Date Placeholder 2"/>
          <p:cNvSpPr>
            <a:spLocks noGrp="1"/>
          </p:cNvSpPr>
          <p:nvPr>
            <p:ph type="dt" sz="quarter" idx="1"/>
          </p:nvPr>
        </p:nvSpPr>
        <p:spPr>
          <a:xfrm>
            <a:off x="3970938" y="1"/>
            <a:ext cx="3037840" cy="466434"/>
          </a:xfrm>
          <a:prstGeom prst="rect">
            <a:avLst/>
          </a:prstGeom>
        </p:spPr>
        <p:txBody>
          <a:bodyPr vert="horz" lIns="93122" tIns="46562" rIns="93122" bIns="46562" rtlCol="0"/>
          <a:lstStyle>
            <a:lvl1pPr algn="r">
              <a:defRPr sz="1200"/>
            </a:lvl1pPr>
          </a:lstStyle>
          <a:p>
            <a:fld id="{1F54F894-D199-ED46-94CD-0B6A28D9C8C1}" type="datetime2">
              <a:rPr lang="en-CA" smtClean="0">
                <a:latin typeface="Adobe Caslon Pro" charset="0"/>
                <a:ea typeface="Adobe Caslon Pro" charset="0"/>
                <a:cs typeface="Adobe Caslon Pro" charset="0"/>
              </a:rPr>
              <a:t>Wednesday, November 16, 2022</a:t>
            </a:fld>
            <a:endParaRPr lang="en-US" dirty="0">
              <a:latin typeface="Adobe Caslon Pro" charset="0"/>
              <a:ea typeface="Adobe Caslon Pro" charset="0"/>
              <a:cs typeface="Adobe Caslon Pro" charset="0"/>
            </a:endParaRPr>
          </a:p>
        </p:txBody>
      </p:sp>
      <p:sp>
        <p:nvSpPr>
          <p:cNvPr id="4" name="Footer Placeholder 3"/>
          <p:cNvSpPr>
            <a:spLocks noGrp="1"/>
          </p:cNvSpPr>
          <p:nvPr>
            <p:ph type="ftr" sz="quarter" idx="2"/>
          </p:nvPr>
        </p:nvSpPr>
        <p:spPr>
          <a:xfrm>
            <a:off x="0" y="8829971"/>
            <a:ext cx="3037840" cy="466433"/>
          </a:xfrm>
          <a:prstGeom prst="rect">
            <a:avLst/>
          </a:prstGeom>
        </p:spPr>
        <p:txBody>
          <a:bodyPr vert="horz" lIns="93122" tIns="46562" rIns="93122" bIns="46562" rtlCol="0" anchor="b"/>
          <a:lstStyle>
            <a:lvl1pPr algn="l">
              <a:defRPr sz="1200"/>
            </a:lvl1pPr>
          </a:lstStyle>
          <a:p>
            <a:endParaRPr lang="en-US" dirty="0">
              <a:latin typeface="Adobe Caslon Pro" charset="0"/>
              <a:ea typeface="Adobe Caslon Pro" charset="0"/>
              <a:cs typeface="Adobe Caslon Pro" charset="0"/>
            </a:endParaRPr>
          </a:p>
        </p:txBody>
      </p:sp>
      <p:sp>
        <p:nvSpPr>
          <p:cNvPr id="5" name="Slide Number Placeholder 4"/>
          <p:cNvSpPr>
            <a:spLocks noGrp="1"/>
          </p:cNvSpPr>
          <p:nvPr>
            <p:ph type="sldNum" sz="quarter" idx="3"/>
          </p:nvPr>
        </p:nvSpPr>
        <p:spPr>
          <a:xfrm>
            <a:off x="3970938" y="8829971"/>
            <a:ext cx="3037840" cy="466433"/>
          </a:xfrm>
          <a:prstGeom prst="rect">
            <a:avLst/>
          </a:prstGeom>
        </p:spPr>
        <p:txBody>
          <a:bodyPr vert="horz" lIns="93122" tIns="46562" rIns="93122" bIns="46562" rtlCol="0" anchor="b"/>
          <a:lstStyle>
            <a:lvl1pPr algn="r">
              <a:defRPr sz="1200"/>
            </a:lvl1pPr>
          </a:lstStyle>
          <a:p>
            <a:fld id="{E420F2BB-7520-A847-9197-0429E0640905}" type="slidenum">
              <a:rPr lang="en-US" smtClean="0">
                <a:latin typeface="Adobe Caslon Pro" charset="0"/>
                <a:ea typeface="Adobe Caslon Pro" charset="0"/>
                <a:cs typeface="Adobe Caslon Pro" charset="0"/>
              </a:rPr>
              <a:t>‹#›</a:t>
            </a:fld>
            <a:endParaRPr lang="en-US" dirty="0">
              <a:latin typeface="Adobe Caslon Pro" charset="0"/>
              <a:ea typeface="Adobe Caslon Pro" charset="0"/>
              <a:cs typeface="Adobe Caslon Pro" charset="0"/>
            </a:endParaRPr>
          </a:p>
        </p:txBody>
      </p:sp>
    </p:spTree>
    <p:extLst>
      <p:ext uri="{BB962C8B-B14F-4D97-AF65-F5344CB8AC3E}">
        <p14:creationId xmlns:p14="http://schemas.microsoft.com/office/powerpoint/2010/main" val="12260639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6434"/>
          </a:xfrm>
          <a:prstGeom prst="rect">
            <a:avLst/>
          </a:prstGeom>
        </p:spPr>
        <p:txBody>
          <a:bodyPr vert="horz" lIns="93122" tIns="46562" rIns="93122" bIns="46562" rtlCol="0"/>
          <a:lstStyle>
            <a:lvl1pPr algn="l">
              <a:defRPr sz="1200" b="0" i="0">
                <a:latin typeface="Adobe Caslon Pro" charset="0"/>
              </a:defRPr>
            </a:lvl1pPr>
          </a:lstStyle>
          <a:p>
            <a:endParaRPr lang="en-US" dirty="0"/>
          </a:p>
        </p:txBody>
      </p:sp>
      <p:sp>
        <p:nvSpPr>
          <p:cNvPr id="3" name="Date Placeholder 2"/>
          <p:cNvSpPr>
            <a:spLocks noGrp="1"/>
          </p:cNvSpPr>
          <p:nvPr>
            <p:ph type="dt" idx="1"/>
          </p:nvPr>
        </p:nvSpPr>
        <p:spPr>
          <a:xfrm>
            <a:off x="3970938" y="1"/>
            <a:ext cx="3037840" cy="466434"/>
          </a:xfrm>
          <a:prstGeom prst="rect">
            <a:avLst/>
          </a:prstGeom>
        </p:spPr>
        <p:txBody>
          <a:bodyPr vert="horz" lIns="93122" tIns="46562" rIns="93122" bIns="46562" rtlCol="0"/>
          <a:lstStyle>
            <a:lvl1pPr algn="r">
              <a:defRPr sz="1200" b="0" i="0">
                <a:latin typeface="Adobe Caslon Pro" charset="0"/>
              </a:defRPr>
            </a:lvl1pPr>
          </a:lstStyle>
          <a:p>
            <a:fld id="{98659994-858A-064D-8DB7-19BD494A5946}" type="datetime2">
              <a:rPr lang="en-CA" smtClean="0"/>
              <a:pPr/>
              <a:t>Wednesday, November 16, 2022</a:t>
            </a:fld>
            <a:endParaRPr lang="en-US" dirty="0"/>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22" tIns="46562" rIns="93122" bIns="46562"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22" tIns="46562" rIns="93122" bIns="46562" rtlCol="0"/>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829971"/>
            <a:ext cx="3037840" cy="466433"/>
          </a:xfrm>
          <a:prstGeom prst="rect">
            <a:avLst/>
          </a:prstGeom>
        </p:spPr>
        <p:txBody>
          <a:bodyPr vert="horz" lIns="93122" tIns="46562" rIns="93122" bIns="46562" rtlCol="0" anchor="b"/>
          <a:lstStyle>
            <a:lvl1pPr algn="l">
              <a:defRPr sz="1200" b="0" i="0">
                <a:latin typeface="Adobe Caslon Pro" charset="0"/>
              </a:defRPr>
            </a:lvl1pPr>
          </a:lstStyle>
          <a:p>
            <a:endParaRPr lang="en-US" dirty="0"/>
          </a:p>
        </p:txBody>
      </p:sp>
      <p:sp>
        <p:nvSpPr>
          <p:cNvPr id="7" name="Slide Number Placeholder 6"/>
          <p:cNvSpPr>
            <a:spLocks noGrp="1"/>
          </p:cNvSpPr>
          <p:nvPr>
            <p:ph type="sldNum" sz="quarter" idx="5"/>
          </p:nvPr>
        </p:nvSpPr>
        <p:spPr>
          <a:xfrm>
            <a:off x="3970938" y="8829971"/>
            <a:ext cx="3037840" cy="466433"/>
          </a:xfrm>
          <a:prstGeom prst="rect">
            <a:avLst/>
          </a:prstGeom>
        </p:spPr>
        <p:txBody>
          <a:bodyPr vert="horz" lIns="93122" tIns="46562" rIns="93122" bIns="46562" rtlCol="0" anchor="b"/>
          <a:lstStyle>
            <a:lvl1pPr algn="r">
              <a:defRPr sz="1200" b="0" i="0">
                <a:latin typeface="Adobe Caslon Pro" charset="0"/>
              </a:defRPr>
            </a:lvl1pPr>
          </a:lstStyle>
          <a:p>
            <a:fld id="{AA6A99F8-F681-184E-9F62-6D88F5523D25}" type="slidenum">
              <a:rPr lang="en-US" smtClean="0"/>
              <a:pPr/>
              <a:t>‹#›</a:t>
            </a:fld>
            <a:endParaRPr lang="en-US" dirty="0"/>
          </a:p>
        </p:txBody>
      </p:sp>
    </p:spTree>
    <p:extLst>
      <p:ext uri="{BB962C8B-B14F-4D97-AF65-F5344CB8AC3E}">
        <p14:creationId xmlns:p14="http://schemas.microsoft.com/office/powerpoint/2010/main" val="841460928"/>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Adobe Caslon Pro" charset="0"/>
        <a:ea typeface="+mn-ea"/>
        <a:cs typeface="+mn-cs"/>
      </a:defRPr>
    </a:lvl1pPr>
    <a:lvl2pPr marL="457200" algn="l" defTabSz="914400" rtl="0" eaLnBrk="1" latinLnBrk="0" hangingPunct="1">
      <a:defRPr sz="1200" b="0" i="0" kern="1200">
        <a:solidFill>
          <a:schemeClr val="tx1"/>
        </a:solidFill>
        <a:latin typeface="Adobe Caslon Pro" charset="0"/>
        <a:ea typeface="+mn-ea"/>
        <a:cs typeface="+mn-cs"/>
      </a:defRPr>
    </a:lvl2pPr>
    <a:lvl3pPr marL="914400" algn="l" defTabSz="914400" rtl="0" eaLnBrk="1" latinLnBrk="0" hangingPunct="1">
      <a:defRPr sz="1200" b="0" i="0" kern="1200">
        <a:solidFill>
          <a:schemeClr val="tx1"/>
        </a:solidFill>
        <a:latin typeface="Adobe Caslon Pro" charset="0"/>
        <a:ea typeface="+mn-ea"/>
        <a:cs typeface="+mn-cs"/>
      </a:defRPr>
    </a:lvl3pPr>
    <a:lvl4pPr marL="1371600" algn="l" defTabSz="914400" rtl="0" eaLnBrk="1" latinLnBrk="0" hangingPunct="1">
      <a:defRPr sz="1200" b="0" i="0" kern="1200">
        <a:solidFill>
          <a:schemeClr val="tx1"/>
        </a:solidFill>
        <a:latin typeface="Adobe Caslon Pro" charset="0"/>
        <a:ea typeface="+mn-ea"/>
        <a:cs typeface="+mn-cs"/>
      </a:defRPr>
    </a:lvl4pPr>
    <a:lvl5pPr marL="1828800" algn="l" defTabSz="914400" rtl="0" eaLnBrk="1" latinLnBrk="0" hangingPunct="1">
      <a:defRPr sz="1200" b="0" i="0" kern="1200">
        <a:solidFill>
          <a:schemeClr val="tx1"/>
        </a:solidFill>
        <a:latin typeface="Adobe Caslon Pro"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6A99F8-F681-184E-9F62-6D88F5523D25}" type="slidenum">
              <a:rPr lang="en-US" smtClean="0">
                <a:solidFill>
                  <a:prstClr val="black"/>
                </a:solidFill>
              </a:rPr>
              <a:pPr/>
              <a:t>1</a:t>
            </a:fld>
            <a:endParaRPr lang="en-US" dirty="0">
              <a:solidFill>
                <a:prstClr val="black"/>
              </a:solidFill>
            </a:endParaRPr>
          </a:p>
        </p:txBody>
      </p:sp>
    </p:spTree>
    <p:extLst>
      <p:ext uri="{BB962C8B-B14F-4D97-AF65-F5344CB8AC3E}">
        <p14:creationId xmlns:p14="http://schemas.microsoft.com/office/powerpoint/2010/main" val="24605000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00698F"/>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355266" y="437765"/>
            <a:ext cx="4323655" cy="3079630"/>
          </a:xfrm>
          <a:prstGeom prst="rect">
            <a:avLst/>
          </a:prstGeom>
        </p:spPr>
        <p:txBody>
          <a:bodyPr anchor="b">
            <a:normAutofit/>
          </a:bodyPr>
          <a:lstStyle>
            <a:lvl1pPr algn="l">
              <a:defRPr sz="4800" b="1" i="0">
                <a:solidFill>
                  <a:schemeClr val="bg1"/>
                </a:solidFill>
                <a:latin typeface="Adobe Caslon Pro" charset="0"/>
                <a:ea typeface="Adobe Caslon Pro" charset="0"/>
                <a:cs typeface="Adobe Caslon Pro" charset="0"/>
              </a:defRPr>
            </a:lvl1pPr>
          </a:lstStyle>
          <a:p>
            <a:r>
              <a:rPr lang="en-US" dirty="0" smtClean="0"/>
              <a:t>Presentation Title Here</a:t>
            </a:r>
            <a:endParaRPr lang="en-US" dirty="0"/>
          </a:p>
        </p:txBody>
      </p:sp>
      <p:sp>
        <p:nvSpPr>
          <p:cNvPr id="3" name="Subtitle 2"/>
          <p:cNvSpPr>
            <a:spLocks noGrp="1"/>
          </p:cNvSpPr>
          <p:nvPr>
            <p:ph type="subTitle" idx="1" hasCustomPrompt="1"/>
          </p:nvPr>
        </p:nvSpPr>
        <p:spPr>
          <a:xfrm>
            <a:off x="4355265" y="3609471"/>
            <a:ext cx="4323655" cy="404967"/>
          </a:xfrm>
        </p:spPr>
        <p:txBody>
          <a:bodyPr anchor="ctr">
            <a:normAutofit/>
          </a:bodyPr>
          <a:lstStyle>
            <a:lvl1pPr marL="0" indent="0" algn="l">
              <a:buNone/>
              <a:defRPr sz="2000" b="0" i="0">
                <a:solidFill>
                  <a:schemeClr val="bg1">
                    <a:lumMod val="65000"/>
                  </a:schemeClr>
                </a:solidFill>
                <a:latin typeface="Adobe Caslon Pro" charset="0"/>
                <a:ea typeface="Adobe Caslon Pro" charset="0"/>
                <a:cs typeface="Adobe Caslon Pro"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Subtitle / Department</a:t>
            </a:r>
            <a:endParaRPr lang="en-US" dirty="0"/>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55266" y="5108222"/>
            <a:ext cx="3037778" cy="1192218"/>
          </a:xfrm>
          <a:prstGeom prst="rect">
            <a:avLst/>
          </a:prstGeom>
        </p:spPr>
      </p:pic>
      <p:pic>
        <p:nvPicPr>
          <p:cNvPr id="6" name="Picture 5"/>
          <p:cNvPicPr>
            <a:picLocks noChangeAspect="1"/>
          </p:cNvPicPr>
          <p:nvPr userDrawn="1"/>
        </p:nvPicPr>
        <p:blipFill rotWithShape="1">
          <a:blip r:embed="rId3">
            <a:extLst>
              <a:ext uri="{28A0092B-C50C-407E-A947-70E740481C1C}">
                <a14:useLocalDpi xmlns:a14="http://schemas.microsoft.com/office/drawing/2010/main" val="0"/>
              </a:ext>
            </a:extLst>
          </a:blip>
          <a:srcRect l="14594"/>
          <a:stretch/>
        </p:blipFill>
        <p:spPr>
          <a:xfrm>
            <a:off x="0" y="0"/>
            <a:ext cx="3890187" cy="6858000"/>
          </a:xfrm>
          <a:prstGeom prst="rect">
            <a:avLst/>
          </a:prstGeom>
        </p:spPr>
      </p:pic>
      <p:sp>
        <p:nvSpPr>
          <p:cNvPr id="4" name="Date Placeholder 3"/>
          <p:cNvSpPr>
            <a:spLocks noGrp="1"/>
          </p:cNvSpPr>
          <p:nvPr>
            <p:ph type="dt" sz="half" idx="10"/>
          </p:nvPr>
        </p:nvSpPr>
        <p:spPr>
          <a:xfrm>
            <a:off x="4355266" y="4106514"/>
            <a:ext cx="4323654" cy="365125"/>
          </a:xfrm>
        </p:spPr>
        <p:txBody>
          <a:bodyPr anchor="ctr"/>
          <a:lstStyle>
            <a:lvl1pPr>
              <a:defRPr b="0" i="0">
                <a:solidFill>
                  <a:schemeClr val="bg1"/>
                </a:solidFill>
                <a:latin typeface="Adobe Caslon Pro" charset="0"/>
                <a:ea typeface="Adobe Caslon Pro" charset="0"/>
                <a:cs typeface="Adobe Caslon Pro" charset="0"/>
              </a:defRPr>
            </a:lvl1pPr>
          </a:lstStyle>
          <a:p>
            <a:r>
              <a:rPr lang="en-CA" dirty="0" smtClean="0"/>
              <a:t>Wednesday, August 10, 2016</a:t>
            </a:r>
            <a:endParaRPr lang="en-US" dirty="0"/>
          </a:p>
        </p:txBody>
      </p:sp>
    </p:spTree>
    <p:extLst>
      <p:ext uri="{BB962C8B-B14F-4D97-AF65-F5344CB8AC3E}">
        <p14:creationId xmlns:p14="http://schemas.microsoft.com/office/powerpoint/2010/main" val="18156890"/>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00698F"/>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355266" y="437765"/>
            <a:ext cx="4323655" cy="3079630"/>
          </a:xfrm>
          <a:prstGeom prst="rect">
            <a:avLst/>
          </a:prstGeom>
        </p:spPr>
        <p:txBody>
          <a:bodyPr anchor="b">
            <a:normAutofit/>
          </a:bodyPr>
          <a:lstStyle>
            <a:lvl1pPr algn="l">
              <a:defRPr sz="4800" b="0" i="0">
                <a:solidFill>
                  <a:schemeClr val="bg1"/>
                </a:solidFill>
                <a:latin typeface="Calibri"/>
                <a:ea typeface="Adobe Caslon Pro" charset="0"/>
                <a:cs typeface="Calibri"/>
              </a:defRPr>
            </a:lvl1pPr>
          </a:lstStyle>
          <a:p>
            <a:r>
              <a:rPr lang="en-US" dirty="0" smtClean="0"/>
              <a:t>Presentation Title Here</a:t>
            </a:r>
            <a:endParaRPr lang="en-US" dirty="0"/>
          </a:p>
        </p:txBody>
      </p:sp>
      <p:sp>
        <p:nvSpPr>
          <p:cNvPr id="3" name="Subtitle 2"/>
          <p:cNvSpPr>
            <a:spLocks noGrp="1"/>
          </p:cNvSpPr>
          <p:nvPr>
            <p:ph type="subTitle" idx="1" hasCustomPrompt="1"/>
          </p:nvPr>
        </p:nvSpPr>
        <p:spPr>
          <a:xfrm>
            <a:off x="4355265" y="3609471"/>
            <a:ext cx="4323655" cy="404967"/>
          </a:xfrm>
        </p:spPr>
        <p:txBody>
          <a:bodyPr anchor="ctr">
            <a:normAutofit/>
          </a:bodyPr>
          <a:lstStyle>
            <a:lvl1pPr marL="0" indent="0" algn="l">
              <a:buNone/>
              <a:defRPr sz="2000" b="0" i="0">
                <a:solidFill>
                  <a:schemeClr val="bg1">
                    <a:lumMod val="75000"/>
                  </a:schemeClr>
                </a:solidFill>
                <a:latin typeface="Calibri"/>
                <a:ea typeface="Adobe Caslon Pro" charset="0"/>
                <a:cs typeface="Calibri"/>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Subtitle / Department</a:t>
            </a:r>
            <a:endParaRPr lang="en-US" dirty="0"/>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55266" y="5108222"/>
            <a:ext cx="3037778" cy="1192218"/>
          </a:xfrm>
          <a:prstGeom prst="rect">
            <a:avLst/>
          </a:prstGeom>
        </p:spPr>
      </p:pic>
      <p:pic>
        <p:nvPicPr>
          <p:cNvPr id="6" name="Picture 5"/>
          <p:cNvPicPr>
            <a:picLocks noChangeAspect="1"/>
          </p:cNvPicPr>
          <p:nvPr userDrawn="1"/>
        </p:nvPicPr>
        <p:blipFill rotWithShape="1">
          <a:blip r:embed="rId3">
            <a:extLst>
              <a:ext uri="{28A0092B-C50C-407E-A947-70E740481C1C}">
                <a14:useLocalDpi xmlns:a14="http://schemas.microsoft.com/office/drawing/2010/main" val="0"/>
              </a:ext>
            </a:extLst>
          </a:blip>
          <a:srcRect l="14594"/>
          <a:stretch/>
        </p:blipFill>
        <p:spPr>
          <a:xfrm>
            <a:off x="0" y="0"/>
            <a:ext cx="3890187" cy="6858000"/>
          </a:xfrm>
          <a:prstGeom prst="rect">
            <a:avLst/>
          </a:prstGeom>
        </p:spPr>
      </p:pic>
      <p:sp>
        <p:nvSpPr>
          <p:cNvPr id="4" name="Date Placeholder 3"/>
          <p:cNvSpPr>
            <a:spLocks noGrp="1"/>
          </p:cNvSpPr>
          <p:nvPr>
            <p:ph type="dt" sz="half" idx="10"/>
          </p:nvPr>
        </p:nvSpPr>
        <p:spPr>
          <a:xfrm>
            <a:off x="4355266" y="4106514"/>
            <a:ext cx="4323654" cy="365125"/>
          </a:xfrm>
        </p:spPr>
        <p:txBody>
          <a:bodyPr anchor="ctr"/>
          <a:lstStyle>
            <a:lvl1pPr>
              <a:defRPr b="0" i="0">
                <a:solidFill>
                  <a:schemeClr val="bg1"/>
                </a:solidFill>
                <a:latin typeface="+mn-lt"/>
                <a:ea typeface="Adobe Caslon Pro" charset="0"/>
                <a:cs typeface="Adobe Caslon Pro" charset="0"/>
              </a:defRPr>
            </a:lvl1pPr>
          </a:lstStyle>
          <a:p>
            <a:r>
              <a:rPr lang="en-CA" dirty="0" smtClean="0">
                <a:solidFill>
                  <a:prstClr val="white"/>
                </a:solidFill>
              </a:rPr>
              <a:t>November 28, 2016</a:t>
            </a:r>
            <a:endParaRPr lang="en-US" dirty="0">
              <a:solidFill>
                <a:prstClr val="white"/>
              </a:solidFill>
            </a:endParaRPr>
          </a:p>
        </p:txBody>
      </p:sp>
    </p:spTree>
    <p:extLst>
      <p:ext uri="{BB962C8B-B14F-4D97-AF65-F5344CB8AC3E}">
        <p14:creationId xmlns:p14="http://schemas.microsoft.com/office/powerpoint/2010/main" val="2452599962"/>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1_Title Slide">
    <p:bg>
      <p:bgPr>
        <a:solidFill>
          <a:srgbClr val="00698F"/>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355266" y="437765"/>
            <a:ext cx="4323655" cy="3079630"/>
          </a:xfrm>
          <a:prstGeom prst="rect">
            <a:avLst/>
          </a:prstGeom>
        </p:spPr>
        <p:txBody>
          <a:bodyPr anchor="b">
            <a:normAutofit/>
          </a:bodyPr>
          <a:lstStyle>
            <a:lvl1pPr algn="l">
              <a:defRPr sz="4800" b="0" i="0">
                <a:solidFill>
                  <a:schemeClr val="bg1"/>
                </a:solidFill>
                <a:latin typeface="Calibri"/>
                <a:ea typeface="Adobe Caslon Pro" charset="0"/>
                <a:cs typeface="Calibri"/>
              </a:defRPr>
            </a:lvl1pPr>
          </a:lstStyle>
          <a:p>
            <a:r>
              <a:rPr lang="en-US" dirty="0" smtClean="0"/>
              <a:t>Presentation Title Here</a:t>
            </a:r>
            <a:endParaRPr lang="en-US" dirty="0"/>
          </a:p>
        </p:txBody>
      </p:sp>
      <p:sp>
        <p:nvSpPr>
          <p:cNvPr id="3" name="Subtitle 2"/>
          <p:cNvSpPr>
            <a:spLocks noGrp="1"/>
          </p:cNvSpPr>
          <p:nvPr>
            <p:ph type="subTitle" idx="1" hasCustomPrompt="1"/>
          </p:nvPr>
        </p:nvSpPr>
        <p:spPr>
          <a:xfrm>
            <a:off x="4355265" y="3609471"/>
            <a:ext cx="4323655" cy="404967"/>
          </a:xfrm>
        </p:spPr>
        <p:txBody>
          <a:bodyPr anchor="ctr">
            <a:normAutofit/>
          </a:bodyPr>
          <a:lstStyle>
            <a:lvl1pPr marL="0" indent="0" algn="l">
              <a:buNone/>
              <a:defRPr sz="2000" b="0" i="0">
                <a:solidFill>
                  <a:schemeClr val="bg1">
                    <a:lumMod val="75000"/>
                  </a:schemeClr>
                </a:solidFill>
                <a:latin typeface="Calibri"/>
                <a:ea typeface="Adobe Caslon Pro" charset="0"/>
                <a:cs typeface="Calibri"/>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Subtitle / Department</a:t>
            </a:r>
            <a:endParaRPr lang="en-US" dirty="0"/>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55266" y="5108222"/>
            <a:ext cx="3037778" cy="1192218"/>
          </a:xfrm>
          <a:prstGeom prst="rect">
            <a:avLst/>
          </a:prstGeom>
        </p:spPr>
      </p:pic>
      <p:sp>
        <p:nvSpPr>
          <p:cNvPr id="4" name="Date Placeholder 3"/>
          <p:cNvSpPr>
            <a:spLocks noGrp="1"/>
          </p:cNvSpPr>
          <p:nvPr>
            <p:ph type="dt" sz="half" idx="10"/>
          </p:nvPr>
        </p:nvSpPr>
        <p:spPr>
          <a:xfrm>
            <a:off x="4355266" y="4106514"/>
            <a:ext cx="4323654" cy="365125"/>
          </a:xfrm>
        </p:spPr>
        <p:txBody>
          <a:bodyPr anchor="ctr"/>
          <a:lstStyle>
            <a:lvl1pPr>
              <a:defRPr b="0" i="0">
                <a:solidFill>
                  <a:schemeClr val="bg1"/>
                </a:solidFill>
                <a:latin typeface="+mn-lt"/>
                <a:ea typeface="Adobe Caslon Pro" charset="0"/>
                <a:cs typeface="Adobe Caslon Pro" charset="0"/>
              </a:defRPr>
            </a:lvl1pPr>
          </a:lstStyle>
          <a:p>
            <a:r>
              <a:rPr lang="en-CA" dirty="0" smtClean="0">
                <a:solidFill>
                  <a:prstClr val="white"/>
                </a:solidFill>
              </a:rPr>
              <a:t>November 28, 2016</a:t>
            </a:r>
            <a:endParaRPr lang="en-US" dirty="0">
              <a:solidFill>
                <a:prstClr val="white"/>
              </a:solidFill>
            </a:endParaRPr>
          </a:p>
        </p:txBody>
      </p:sp>
      <p:pic>
        <p:nvPicPr>
          <p:cNvPr id="7" name="Picture 6" descr="PhotoExport - 3335.jpg"/>
          <p:cNvPicPr>
            <a:picLocks noChangeAspect="1"/>
          </p:cNvPicPr>
          <p:nvPr userDrawn="1"/>
        </p:nvPicPr>
        <p:blipFill rotWithShape="1">
          <a:blip r:embed="rId3">
            <a:extLst>
              <a:ext uri="{28A0092B-C50C-407E-A947-70E740481C1C}">
                <a14:useLocalDpi xmlns:a14="http://schemas.microsoft.com/office/drawing/2010/main" val="0"/>
              </a:ext>
            </a:extLst>
          </a:blip>
          <a:srcRect l="14647"/>
          <a:stretch/>
        </p:blipFill>
        <p:spPr>
          <a:xfrm>
            <a:off x="0" y="0"/>
            <a:ext cx="3902364" cy="6858000"/>
          </a:xfrm>
          <a:prstGeom prst="rect">
            <a:avLst/>
          </a:prstGeom>
        </p:spPr>
      </p:pic>
    </p:spTree>
    <p:extLst>
      <p:ext uri="{BB962C8B-B14F-4D97-AF65-F5344CB8AC3E}">
        <p14:creationId xmlns:p14="http://schemas.microsoft.com/office/powerpoint/2010/main" val="4049815661"/>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3_Title Slide">
    <p:bg>
      <p:bgPr>
        <a:solidFill>
          <a:srgbClr val="00698F"/>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355266" y="437765"/>
            <a:ext cx="4323655" cy="3079630"/>
          </a:xfrm>
          <a:prstGeom prst="rect">
            <a:avLst/>
          </a:prstGeom>
        </p:spPr>
        <p:txBody>
          <a:bodyPr anchor="b">
            <a:normAutofit/>
          </a:bodyPr>
          <a:lstStyle>
            <a:lvl1pPr algn="l">
              <a:defRPr sz="4800" b="0" i="0">
                <a:solidFill>
                  <a:schemeClr val="bg1"/>
                </a:solidFill>
                <a:latin typeface="Calibri"/>
                <a:ea typeface="Adobe Caslon Pro" charset="0"/>
                <a:cs typeface="Calibri"/>
              </a:defRPr>
            </a:lvl1pPr>
          </a:lstStyle>
          <a:p>
            <a:r>
              <a:rPr lang="en-US" dirty="0" smtClean="0"/>
              <a:t>Presentation Title Here</a:t>
            </a:r>
            <a:endParaRPr lang="en-US" dirty="0"/>
          </a:p>
        </p:txBody>
      </p:sp>
      <p:sp>
        <p:nvSpPr>
          <p:cNvPr id="3" name="Subtitle 2"/>
          <p:cNvSpPr>
            <a:spLocks noGrp="1"/>
          </p:cNvSpPr>
          <p:nvPr>
            <p:ph type="subTitle" idx="1" hasCustomPrompt="1"/>
          </p:nvPr>
        </p:nvSpPr>
        <p:spPr>
          <a:xfrm>
            <a:off x="4355265" y="3609471"/>
            <a:ext cx="4323655" cy="404967"/>
          </a:xfrm>
        </p:spPr>
        <p:txBody>
          <a:bodyPr anchor="ctr">
            <a:normAutofit/>
          </a:bodyPr>
          <a:lstStyle>
            <a:lvl1pPr marL="0" indent="0" algn="l">
              <a:buNone/>
              <a:defRPr sz="2000" b="0" i="0">
                <a:solidFill>
                  <a:schemeClr val="bg1">
                    <a:lumMod val="75000"/>
                  </a:schemeClr>
                </a:solidFill>
                <a:latin typeface="Calibri"/>
                <a:ea typeface="Adobe Caslon Pro" charset="0"/>
                <a:cs typeface="Calibri"/>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Subtitle / Department</a:t>
            </a:r>
            <a:endParaRPr lang="en-US" dirty="0"/>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55266" y="5108222"/>
            <a:ext cx="3037778" cy="1192218"/>
          </a:xfrm>
          <a:prstGeom prst="rect">
            <a:avLst/>
          </a:prstGeom>
        </p:spPr>
      </p:pic>
      <p:sp>
        <p:nvSpPr>
          <p:cNvPr id="4" name="Date Placeholder 3"/>
          <p:cNvSpPr>
            <a:spLocks noGrp="1"/>
          </p:cNvSpPr>
          <p:nvPr>
            <p:ph type="dt" sz="half" idx="10"/>
          </p:nvPr>
        </p:nvSpPr>
        <p:spPr>
          <a:xfrm>
            <a:off x="4355266" y="4106514"/>
            <a:ext cx="4323654" cy="365125"/>
          </a:xfrm>
        </p:spPr>
        <p:txBody>
          <a:bodyPr anchor="ctr"/>
          <a:lstStyle>
            <a:lvl1pPr>
              <a:defRPr b="0" i="0">
                <a:solidFill>
                  <a:schemeClr val="bg1"/>
                </a:solidFill>
                <a:latin typeface="+mn-lt"/>
                <a:ea typeface="Adobe Caslon Pro" charset="0"/>
                <a:cs typeface="Adobe Caslon Pro" charset="0"/>
              </a:defRPr>
            </a:lvl1pPr>
          </a:lstStyle>
          <a:p>
            <a:r>
              <a:rPr lang="en-CA" dirty="0" smtClean="0">
                <a:solidFill>
                  <a:prstClr val="white"/>
                </a:solidFill>
              </a:rPr>
              <a:t>November 28, 2016</a:t>
            </a:r>
            <a:endParaRPr lang="en-US" dirty="0">
              <a:solidFill>
                <a:prstClr val="white"/>
              </a:solidFill>
            </a:endParaRPr>
          </a:p>
        </p:txBody>
      </p:sp>
      <p:pic>
        <p:nvPicPr>
          <p:cNvPr id="7" name="Picture 6" descr="PhotoExport - 11906.jpg"/>
          <p:cNvPicPr>
            <a:picLocks noChangeAspect="1"/>
          </p:cNvPicPr>
          <p:nvPr userDrawn="1"/>
        </p:nvPicPr>
        <p:blipFill rotWithShape="1">
          <a:blip r:embed="rId3">
            <a:extLst>
              <a:ext uri="{28A0092B-C50C-407E-A947-70E740481C1C}">
                <a14:useLocalDpi xmlns:a14="http://schemas.microsoft.com/office/drawing/2010/main" val="0"/>
              </a:ext>
            </a:extLst>
          </a:blip>
          <a:srcRect t="3479" r="17936" b="-3479"/>
          <a:stretch/>
        </p:blipFill>
        <p:spPr>
          <a:xfrm>
            <a:off x="0" y="0"/>
            <a:ext cx="3890187" cy="7137276"/>
          </a:xfrm>
          <a:prstGeom prst="rect">
            <a:avLst/>
          </a:prstGeom>
        </p:spPr>
      </p:pic>
    </p:spTree>
    <p:extLst>
      <p:ext uri="{BB962C8B-B14F-4D97-AF65-F5344CB8AC3E}">
        <p14:creationId xmlns:p14="http://schemas.microsoft.com/office/powerpoint/2010/main" val="2019873697"/>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2_Title Slide">
    <p:bg>
      <p:bgPr>
        <a:solidFill>
          <a:srgbClr val="00698F"/>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355266" y="437765"/>
            <a:ext cx="4323655" cy="3079630"/>
          </a:xfrm>
          <a:prstGeom prst="rect">
            <a:avLst/>
          </a:prstGeom>
        </p:spPr>
        <p:txBody>
          <a:bodyPr anchor="b">
            <a:normAutofit/>
          </a:bodyPr>
          <a:lstStyle>
            <a:lvl1pPr algn="l">
              <a:defRPr sz="4800" b="0" i="0">
                <a:solidFill>
                  <a:schemeClr val="bg1"/>
                </a:solidFill>
                <a:latin typeface="Calibri"/>
                <a:ea typeface="Adobe Caslon Pro" charset="0"/>
                <a:cs typeface="Calibri"/>
              </a:defRPr>
            </a:lvl1pPr>
          </a:lstStyle>
          <a:p>
            <a:r>
              <a:rPr lang="en-US" dirty="0" smtClean="0"/>
              <a:t>Presentation Title Here</a:t>
            </a:r>
            <a:endParaRPr lang="en-US" dirty="0"/>
          </a:p>
        </p:txBody>
      </p:sp>
      <p:sp>
        <p:nvSpPr>
          <p:cNvPr id="3" name="Subtitle 2"/>
          <p:cNvSpPr>
            <a:spLocks noGrp="1"/>
          </p:cNvSpPr>
          <p:nvPr>
            <p:ph type="subTitle" idx="1" hasCustomPrompt="1"/>
          </p:nvPr>
        </p:nvSpPr>
        <p:spPr>
          <a:xfrm>
            <a:off x="4355265" y="3609471"/>
            <a:ext cx="4323655" cy="404967"/>
          </a:xfrm>
        </p:spPr>
        <p:txBody>
          <a:bodyPr anchor="ctr">
            <a:normAutofit/>
          </a:bodyPr>
          <a:lstStyle>
            <a:lvl1pPr marL="0" indent="0" algn="l">
              <a:buNone/>
              <a:defRPr sz="2000" b="0" i="0">
                <a:solidFill>
                  <a:schemeClr val="bg1">
                    <a:lumMod val="75000"/>
                  </a:schemeClr>
                </a:solidFill>
                <a:latin typeface="Calibri"/>
                <a:ea typeface="Adobe Caslon Pro" charset="0"/>
                <a:cs typeface="Calibri"/>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Subtitle / Department</a:t>
            </a:r>
            <a:endParaRPr lang="en-US" dirty="0"/>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55266" y="5108222"/>
            <a:ext cx="3037778" cy="1192218"/>
          </a:xfrm>
          <a:prstGeom prst="rect">
            <a:avLst/>
          </a:prstGeom>
        </p:spPr>
      </p:pic>
      <p:sp>
        <p:nvSpPr>
          <p:cNvPr id="4" name="Date Placeholder 3"/>
          <p:cNvSpPr>
            <a:spLocks noGrp="1"/>
          </p:cNvSpPr>
          <p:nvPr>
            <p:ph type="dt" sz="half" idx="10"/>
          </p:nvPr>
        </p:nvSpPr>
        <p:spPr>
          <a:xfrm>
            <a:off x="4355266" y="4106514"/>
            <a:ext cx="4323654" cy="365125"/>
          </a:xfrm>
        </p:spPr>
        <p:txBody>
          <a:bodyPr anchor="ctr"/>
          <a:lstStyle>
            <a:lvl1pPr>
              <a:defRPr b="0" i="0">
                <a:solidFill>
                  <a:schemeClr val="bg1"/>
                </a:solidFill>
                <a:latin typeface="+mn-lt"/>
                <a:ea typeface="Adobe Caslon Pro" charset="0"/>
                <a:cs typeface="Adobe Caslon Pro" charset="0"/>
              </a:defRPr>
            </a:lvl1pPr>
          </a:lstStyle>
          <a:p>
            <a:r>
              <a:rPr lang="en-CA" dirty="0" smtClean="0">
                <a:solidFill>
                  <a:prstClr val="white"/>
                </a:solidFill>
              </a:rPr>
              <a:t>November 28, 2016</a:t>
            </a:r>
            <a:endParaRPr lang="en-US" dirty="0">
              <a:solidFill>
                <a:prstClr val="white"/>
              </a:solidFill>
            </a:endParaRPr>
          </a:p>
        </p:txBody>
      </p:sp>
      <p:pic>
        <p:nvPicPr>
          <p:cNvPr id="7" name="Picture 6" descr="PhotoExport - 11399.jpg"/>
          <p:cNvPicPr>
            <a:picLocks noChangeAspect="1"/>
          </p:cNvPicPr>
          <p:nvPr userDrawn="1"/>
        </p:nvPicPr>
        <p:blipFill rotWithShape="1">
          <a:blip r:embed="rId3">
            <a:extLst>
              <a:ext uri="{28A0092B-C50C-407E-A947-70E740481C1C}">
                <a14:useLocalDpi xmlns:a14="http://schemas.microsoft.com/office/drawing/2010/main" val="0"/>
              </a:ext>
            </a:extLst>
          </a:blip>
          <a:srcRect l="13012" r="11355"/>
          <a:stretch/>
        </p:blipFill>
        <p:spPr>
          <a:xfrm>
            <a:off x="0" y="0"/>
            <a:ext cx="3890187" cy="6858000"/>
          </a:xfrm>
          <a:prstGeom prst="rect">
            <a:avLst/>
          </a:prstGeom>
        </p:spPr>
      </p:pic>
    </p:spTree>
    <p:extLst>
      <p:ext uri="{BB962C8B-B14F-4D97-AF65-F5344CB8AC3E}">
        <p14:creationId xmlns:p14="http://schemas.microsoft.com/office/powerpoint/2010/main" val="3315483820"/>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4_Title Slide">
    <p:bg>
      <p:bgPr>
        <a:solidFill>
          <a:srgbClr val="00698F"/>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498379" y="4670779"/>
            <a:ext cx="5391621" cy="698724"/>
          </a:xfrm>
          <a:prstGeom prst="rect">
            <a:avLst/>
          </a:prstGeom>
        </p:spPr>
        <p:txBody>
          <a:bodyPr anchor="b">
            <a:normAutofit/>
          </a:bodyPr>
          <a:lstStyle>
            <a:lvl1pPr algn="l">
              <a:defRPr sz="4000" b="0" i="0">
                <a:solidFill>
                  <a:schemeClr val="bg1"/>
                </a:solidFill>
                <a:latin typeface="Calibri"/>
                <a:ea typeface="Adobe Caslon Pro" charset="0"/>
                <a:cs typeface="Calibri"/>
              </a:defRPr>
            </a:lvl1pPr>
          </a:lstStyle>
          <a:p>
            <a:r>
              <a:rPr lang="en-US" dirty="0" smtClean="0"/>
              <a:t>Presentation Title</a:t>
            </a:r>
            <a:endParaRPr lang="en-US" dirty="0"/>
          </a:p>
        </p:txBody>
      </p:sp>
      <p:sp>
        <p:nvSpPr>
          <p:cNvPr id="3" name="Subtitle 2"/>
          <p:cNvSpPr>
            <a:spLocks noGrp="1"/>
          </p:cNvSpPr>
          <p:nvPr>
            <p:ph type="subTitle" idx="1" hasCustomPrompt="1"/>
          </p:nvPr>
        </p:nvSpPr>
        <p:spPr>
          <a:xfrm>
            <a:off x="3498378" y="5477260"/>
            <a:ext cx="4323655" cy="404967"/>
          </a:xfrm>
        </p:spPr>
        <p:txBody>
          <a:bodyPr anchor="ctr">
            <a:normAutofit/>
          </a:bodyPr>
          <a:lstStyle>
            <a:lvl1pPr marL="0" indent="0" algn="l">
              <a:buNone/>
              <a:defRPr sz="2000" b="0" i="0">
                <a:solidFill>
                  <a:schemeClr val="bg1">
                    <a:lumMod val="75000"/>
                  </a:schemeClr>
                </a:solidFill>
                <a:latin typeface="Calibri"/>
                <a:ea typeface="Adobe Caslon Pro" charset="0"/>
                <a:cs typeface="Calibri"/>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Subtitle / Department</a:t>
            </a:r>
            <a:endParaRPr lang="en-US" dirty="0"/>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7938" y="4943652"/>
            <a:ext cx="2551651" cy="1001431"/>
          </a:xfrm>
          <a:prstGeom prst="rect">
            <a:avLst/>
          </a:prstGeom>
        </p:spPr>
      </p:pic>
      <p:sp>
        <p:nvSpPr>
          <p:cNvPr id="4" name="Date Placeholder 3"/>
          <p:cNvSpPr>
            <a:spLocks noGrp="1"/>
          </p:cNvSpPr>
          <p:nvPr>
            <p:ph type="dt" sz="half" idx="10"/>
          </p:nvPr>
        </p:nvSpPr>
        <p:spPr>
          <a:xfrm>
            <a:off x="3498379" y="5974303"/>
            <a:ext cx="4323654" cy="365125"/>
          </a:xfrm>
        </p:spPr>
        <p:txBody>
          <a:bodyPr anchor="ctr"/>
          <a:lstStyle>
            <a:lvl1pPr>
              <a:defRPr b="0" i="0">
                <a:solidFill>
                  <a:schemeClr val="bg1"/>
                </a:solidFill>
                <a:latin typeface="+mn-lt"/>
                <a:ea typeface="Adobe Caslon Pro" charset="0"/>
                <a:cs typeface="Adobe Caslon Pro" charset="0"/>
              </a:defRPr>
            </a:lvl1pPr>
          </a:lstStyle>
          <a:p>
            <a:r>
              <a:rPr lang="en-CA" dirty="0" smtClean="0">
                <a:solidFill>
                  <a:prstClr val="white"/>
                </a:solidFill>
              </a:rPr>
              <a:t>November 28, 2016</a:t>
            </a:r>
            <a:endParaRPr lang="en-US" dirty="0">
              <a:solidFill>
                <a:prstClr val="white"/>
              </a:solidFill>
            </a:endParaRPr>
          </a:p>
        </p:txBody>
      </p:sp>
      <p:pic>
        <p:nvPicPr>
          <p:cNvPr id="8" name="Picture 7" descr="PhotoExport - 10329.jpg"/>
          <p:cNvPicPr>
            <a:picLocks noChangeAspect="1"/>
          </p:cNvPicPr>
          <p:nvPr userDrawn="1"/>
        </p:nvPicPr>
        <p:blipFill rotWithShape="1">
          <a:blip r:embed="rId3">
            <a:extLst>
              <a:ext uri="{28A0092B-C50C-407E-A947-70E740481C1C}">
                <a14:useLocalDpi xmlns:a14="http://schemas.microsoft.com/office/drawing/2010/main" val="0"/>
              </a:ext>
            </a:extLst>
          </a:blip>
          <a:srcRect t="29041" b="40312"/>
          <a:stretch/>
        </p:blipFill>
        <p:spPr>
          <a:xfrm>
            <a:off x="0" y="1"/>
            <a:ext cx="9144000" cy="4219222"/>
          </a:xfrm>
          <a:prstGeom prst="rect">
            <a:avLst/>
          </a:prstGeom>
        </p:spPr>
      </p:pic>
    </p:spTree>
    <p:extLst>
      <p:ext uri="{BB962C8B-B14F-4D97-AF65-F5344CB8AC3E}">
        <p14:creationId xmlns:p14="http://schemas.microsoft.com/office/powerpoint/2010/main" val="2491785098"/>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8650" y="884664"/>
            <a:ext cx="7886700" cy="806026"/>
          </a:xfrm>
          <a:prstGeom prst="rect">
            <a:avLst/>
          </a:prstGeom>
        </p:spPr>
        <p:txBody>
          <a:bodyPr>
            <a:normAutofit/>
          </a:bodyPr>
          <a:lstStyle>
            <a:lvl1pPr>
              <a:defRPr sz="4000" b="0" i="0">
                <a:solidFill>
                  <a:srgbClr val="00698F"/>
                </a:solidFill>
                <a:latin typeface="Calibri"/>
                <a:ea typeface="Adobe Caslon Pro" charset="0"/>
                <a:cs typeface="Calibri"/>
              </a:defRPr>
            </a:lvl1pPr>
          </a:lstStyle>
          <a:p>
            <a:r>
              <a:rPr lang="en-US" dirty="0" smtClean="0"/>
              <a:t>Master title style</a:t>
            </a:r>
            <a:endParaRPr lang="en-US" dirty="0"/>
          </a:p>
        </p:txBody>
      </p:sp>
      <p:sp>
        <p:nvSpPr>
          <p:cNvPr id="3" name="Content Placeholder 2"/>
          <p:cNvSpPr>
            <a:spLocks noGrp="1"/>
          </p:cNvSpPr>
          <p:nvPr>
            <p:ph idx="1"/>
          </p:nvPr>
        </p:nvSpPr>
        <p:spPr>
          <a:xfrm>
            <a:off x="628650" y="1858537"/>
            <a:ext cx="7886700" cy="3962400"/>
          </a:xfrm>
        </p:spPr>
        <p:txBody>
          <a:bodyPr/>
          <a:lstStyle>
            <a:lvl1pPr>
              <a:defRPr b="0" i="0">
                <a:solidFill>
                  <a:schemeClr val="tx1"/>
                </a:solidFill>
                <a:latin typeface="+mn-lt"/>
                <a:ea typeface="Adobe Caslon Pro" charset="0"/>
                <a:cs typeface="Adobe Caslon Pro" charset="0"/>
              </a:defRPr>
            </a:lvl1pPr>
            <a:lvl2pPr>
              <a:defRPr b="0" i="0">
                <a:latin typeface="+mn-lt"/>
                <a:ea typeface="Adobe Caslon Pro" charset="0"/>
                <a:cs typeface="Adobe Caslon Pro" charset="0"/>
              </a:defRPr>
            </a:lvl2pPr>
            <a:lvl3pPr>
              <a:defRPr b="0" i="0">
                <a:solidFill>
                  <a:schemeClr val="tx1"/>
                </a:solidFill>
                <a:latin typeface="+mn-lt"/>
                <a:ea typeface="Adobe Caslon Pro" charset="0"/>
                <a:cs typeface="Adobe Caslon Pro" charset="0"/>
              </a:defRPr>
            </a:lvl3pPr>
            <a:lvl4pPr>
              <a:defRPr b="0" i="0">
                <a:latin typeface="+mn-lt"/>
                <a:ea typeface="Adobe Caslon Pro" charset="0"/>
                <a:cs typeface="Adobe Caslon Pro" charset="0"/>
              </a:defRPr>
            </a:lvl4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11" name="Footer Placeholder 4"/>
          <p:cNvSpPr>
            <a:spLocks noGrp="1"/>
          </p:cNvSpPr>
          <p:nvPr>
            <p:ph type="ftr" sz="quarter" idx="3"/>
          </p:nvPr>
        </p:nvSpPr>
        <p:spPr>
          <a:xfrm>
            <a:off x="5429249" y="326038"/>
            <a:ext cx="3469423" cy="365125"/>
          </a:xfrm>
          <a:prstGeom prst="rect">
            <a:avLst/>
          </a:prstGeom>
        </p:spPr>
        <p:txBody>
          <a:bodyPr vert="horz" lIns="91440" tIns="45720" rIns="91440" bIns="45720" rtlCol="0" anchor="ctr"/>
          <a:lstStyle>
            <a:lvl1pPr algn="r">
              <a:defRPr sz="1200" b="0" i="0">
                <a:solidFill>
                  <a:schemeClr val="bg1"/>
                </a:solidFill>
                <a:latin typeface="+mn-lt"/>
                <a:ea typeface="Adobe Caslon Pro" charset="0"/>
                <a:cs typeface="Adobe Caslon Pro" charset="0"/>
              </a:defRPr>
            </a:lvl1pPr>
          </a:lstStyle>
          <a:p>
            <a:r>
              <a:rPr lang="en-US" dirty="0" smtClean="0">
                <a:solidFill>
                  <a:prstClr val="white"/>
                </a:solidFill>
              </a:rPr>
              <a:t>Presentation Title | Section</a:t>
            </a:r>
            <a:endParaRPr lang="en-US" dirty="0">
              <a:solidFill>
                <a:prstClr val="white"/>
              </a:solidFill>
            </a:endParaRPr>
          </a:p>
        </p:txBody>
      </p:sp>
      <p:sp>
        <p:nvSpPr>
          <p:cNvPr id="14" name="Oval 13"/>
          <p:cNvSpPr/>
          <p:nvPr userDrawn="1"/>
        </p:nvSpPr>
        <p:spPr>
          <a:xfrm>
            <a:off x="8489794" y="6334474"/>
            <a:ext cx="408878" cy="408878"/>
          </a:xfrm>
          <a:prstGeom prst="ellipse">
            <a:avLst/>
          </a:prstGeom>
          <a:solidFill>
            <a:srgbClr val="00698F"/>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prstClr val="white"/>
              </a:solidFill>
              <a:latin typeface="Adobe Caslon Pro" charset="0"/>
            </a:endParaRPr>
          </a:p>
        </p:txBody>
      </p:sp>
      <p:sp>
        <p:nvSpPr>
          <p:cNvPr id="4" name="Rectangle 3"/>
          <p:cNvSpPr/>
          <p:nvPr userDrawn="1"/>
        </p:nvSpPr>
        <p:spPr>
          <a:xfrm>
            <a:off x="8566312" y="6406550"/>
            <a:ext cx="365605" cy="276999"/>
          </a:xfrm>
          <a:prstGeom prst="rect">
            <a:avLst/>
          </a:prstGeom>
        </p:spPr>
        <p:txBody>
          <a:bodyPr wrap="none">
            <a:spAutoFit/>
          </a:bodyPr>
          <a:lstStyle/>
          <a:p>
            <a:fld id="{AB4B7641-AE9D-984C-8BAE-EEEC9A113DC3}" type="slidenum">
              <a:rPr lang="en-US" sz="1200" smtClean="0">
                <a:solidFill>
                  <a:prstClr val="white"/>
                </a:solidFill>
                <a:ea typeface="Adobe Caslon Pro" charset="0"/>
                <a:cs typeface="Calibri"/>
              </a:rPr>
              <a:pPr/>
              <a:t>‹#›</a:t>
            </a:fld>
            <a:endParaRPr lang="en-US" sz="1200" dirty="0">
              <a:solidFill>
                <a:prstClr val="white"/>
              </a:solidFill>
              <a:ea typeface="Adobe Caslon Pro" charset="0"/>
              <a:cs typeface="Calibri"/>
            </a:endParaRPr>
          </a:p>
        </p:txBody>
      </p:sp>
    </p:spTree>
    <p:extLst>
      <p:ext uri="{BB962C8B-B14F-4D97-AF65-F5344CB8AC3E}">
        <p14:creationId xmlns:p14="http://schemas.microsoft.com/office/powerpoint/2010/main" val="1598630550"/>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884663"/>
            <a:ext cx="7886700" cy="806026"/>
          </a:xfrm>
          <a:prstGeom prst="rect">
            <a:avLst/>
          </a:prstGeom>
        </p:spPr>
        <p:txBody>
          <a:bodyPr>
            <a:normAutofit/>
          </a:bodyPr>
          <a:lstStyle>
            <a:lvl1pPr>
              <a:defRPr sz="4000" b="0" i="0">
                <a:solidFill>
                  <a:srgbClr val="00698F"/>
                </a:solidFill>
                <a:latin typeface="Calibri"/>
                <a:ea typeface="Adobe Caslon Pro" charset="0"/>
                <a:cs typeface="Calibri"/>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628650" y="1825625"/>
            <a:ext cx="3886200" cy="3958141"/>
          </a:xfrm>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b="0" i="0">
                <a:solidFill>
                  <a:schemeClr val="bg1">
                    <a:lumMod val="50000"/>
                  </a:schemeClr>
                </a:solidFill>
                <a:latin typeface="Calibri"/>
                <a:ea typeface="Adobe Caslon Pro" charset="0"/>
                <a:cs typeface="Calibri"/>
              </a:defRPr>
            </a:lvl1pPr>
            <a:lvl2pPr marL="6858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b="0" i="0">
                <a:latin typeface="Calibri"/>
                <a:ea typeface="Adobe Caslon Pro" charset="0"/>
                <a:cs typeface="Calibri"/>
              </a:defRPr>
            </a:lvl2pPr>
            <a:lvl3pPr marL="11430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b="0" i="0">
                <a:solidFill>
                  <a:schemeClr val="tx1"/>
                </a:solidFill>
                <a:latin typeface="Calibri"/>
                <a:ea typeface="Adobe Caslon Pro" charset="0"/>
                <a:cs typeface="Calibri"/>
              </a:defRPr>
            </a:lvl3pPr>
            <a:lvl4pPr marL="16002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b="0" i="0">
                <a:latin typeface="Calibri"/>
                <a:ea typeface="Adobe Caslon Pro" charset="0"/>
                <a:cs typeface="Calibri"/>
              </a:defRPr>
            </a:lvl4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4" name="Content Placeholder 3"/>
          <p:cNvSpPr>
            <a:spLocks noGrp="1"/>
          </p:cNvSpPr>
          <p:nvPr>
            <p:ph sz="half" idx="2"/>
          </p:nvPr>
        </p:nvSpPr>
        <p:spPr>
          <a:xfrm>
            <a:off x="4629150" y="1825625"/>
            <a:ext cx="3886200" cy="3958141"/>
          </a:xfrm>
        </p:spPr>
        <p:txBody>
          <a:bodyPr/>
          <a:lstStyle>
            <a:lvl1pPr marL="228600" indent="-228600">
              <a:defRPr lang="en-US" sz="2800" b="0" i="0" kern="1200" dirty="0" smtClean="0">
                <a:solidFill>
                  <a:schemeClr val="bg1">
                    <a:lumMod val="50000"/>
                  </a:schemeClr>
                </a:solidFill>
                <a:latin typeface="Calibri"/>
                <a:ea typeface="Adobe Caslon Pro" charset="0"/>
                <a:cs typeface="Calibri"/>
              </a:defRPr>
            </a:lvl1pPr>
            <a:lvl2pPr marL="685800" indent="-228600">
              <a:defRPr lang="en-US" sz="2400" b="0" i="0" kern="1200" dirty="0" smtClean="0">
                <a:solidFill>
                  <a:schemeClr val="tx1"/>
                </a:solidFill>
                <a:latin typeface="Calibri"/>
                <a:ea typeface="Adobe Caslon Pro" charset="0"/>
                <a:cs typeface="Calibri"/>
              </a:defRPr>
            </a:lvl2pPr>
            <a:lvl3pPr marL="1143000" indent="-228600">
              <a:defRPr lang="en-US" sz="2000" b="0" i="0" kern="1200" dirty="0" smtClean="0">
                <a:solidFill>
                  <a:schemeClr val="tx1"/>
                </a:solidFill>
                <a:latin typeface="Calibri"/>
                <a:ea typeface="Adobe Caslon Pro" charset="0"/>
                <a:cs typeface="Calibri"/>
              </a:defRPr>
            </a:lvl3pPr>
            <a:lvl4pPr marL="1600200" indent="-228600">
              <a:defRPr lang="en-US" sz="1800" b="0" i="0" kern="1200" dirty="0" smtClean="0">
                <a:solidFill>
                  <a:schemeClr val="tx1"/>
                </a:solidFill>
                <a:latin typeface="Calibri"/>
                <a:ea typeface="Adobe Caslon Pro" charset="0"/>
                <a:cs typeface="Calibri"/>
              </a:defRPr>
            </a:lvl4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pPr>
            <a:r>
              <a:rPr lang="en-US" dirty="0" smtClean="0"/>
              <a:t>Click to edit Master text styles</a:t>
            </a:r>
          </a:p>
          <a:p>
            <a:pPr marL="228600" marR="0" lvl="1"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pPr>
            <a:r>
              <a:rPr lang="en-US" dirty="0" smtClean="0"/>
              <a:t>Second level</a:t>
            </a:r>
          </a:p>
          <a:p>
            <a:pPr marL="228600" marR="0" lvl="2"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pPr>
            <a:r>
              <a:rPr lang="en-US" dirty="0" smtClean="0"/>
              <a:t>Third level</a:t>
            </a:r>
          </a:p>
          <a:p>
            <a:pPr marL="228600" marR="0" lvl="3"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pPr>
            <a:r>
              <a:rPr lang="en-US" dirty="0" smtClean="0"/>
              <a:t>Fourth level</a:t>
            </a:r>
          </a:p>
        </p:txBody>
      </p:sp>
      <p:sp>
        <p:nvSpPr>
          <p:cNvPr id="11" name="Footer Placeholder 4"/>
          <p:cNvSpPr>
            <a:spLocks noGrp="1"/>
          </p:cNvSpPr>
          <p:nvPr>
            <p:ph type="ftr" sz="quarter" idx="3"/>
          </p:nvPr>
        </p:nvSpPr>
        <p:spPr>
          <a:xfrm>
            <a:off x="5429249" y="326038"/>
            <a:ext cx="3469423" cy="365125"/>
          </a:xfrm>
          <a:prstGeom prst="rect">
            <a:avLst/>
          </a:prstGeom>
        </p:spPr>
        <p:txBody>
          <a:bodyPr vert="horz" lIns="91440" tIns="45720" rIns="91440" bIns="45720" rtlCol="0" anchor="ctr"/>
          <a:lstStyle>
            <a:lvl1pPr algn="r">
              <a:defRPr sz="1200" b="0" i="0">
                <a:solidFill>
                  <a:schemeClr val="bg1"/>
                </a:solidFill>
                <a:latin typeface="+mn-lt"/>
                <a:ea typeface="Adobe Caslon Pro" charset="0"/>
                <a:cs typeface="Adobe Caslon Pro" charset="0"/>
              </a:defRPr>
            </a:lvl1pPr>
          </a:lstStyle>
          <a:p>
            <a:r>
              <a:rPr lang="en-US" dirty="0" smtClean="0">
                <a:solidFill>
                  <a:prstClr val="white"/>
                </a:solidFill>
              </a:rPr>
              <a:t>Presentation Title | Section</a:t>
            </a:r>
            <a:endParaRPr lang="en-US" dirty="0">
              <a:solidFill>
                <a:prstClr val="white"/>
              </a:solidFill>
            </a:endParaRPr>
          </a:p>
        </p:txBody>
      </p:sp>
      <p:sp>
        <p:nvSpPr>
          <p:cNvPr id="12" name="Oval 11"/>
          <p:cNvSpPr/>
          <p:nvPr userDrawn="1"/>
        </p:nvSpPr>
        <p:spPr>
          <a:xfrm>
            <a:off x="8489794" y="6334474"/>
            <a:ext cx="408878" cy="408878"/>
          </a:xfrm>
          <a:prstGeom prst="ellipse">
            <a:avLst/>
          </a:prstGeom>
          <a:solidFill>
            <a:srgbClr val="00698F"/>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prstClr val="white"/>
              </a:solidFill>
              <a:latin typeface="Adobe Caslon Pro" charset="0"/>
            </a:endParaRPr>
          </a:p>
        </p:txBody>
      </p:sp>
      <p:sp>
        <p:nvSpPr>
          <p:cNvPr id="8" name="Rectangle 7"/>
          <p:cNvSpPr/>
          <p:nvPr userDrawn="1"/>
        </p:nvSpPr>
        <p:spPr>
          <a:xfrm>
            <a:off x="8566312" y="6406550"/>
            <a:ext cx="365605" cy="276999"/>
          </a:xfrm>
          <a:prstGeom prst="rect">
            <a:avLst/>
          </a:prstGeom>
        </p:spPr>
        <p:txBody>
          <a:bodyPr wrap="none">
            <a:spAutoFit/>
          </a:bodyPr>
          <a:lstStyle/>
          <a:p>
            <a:fld id="{AB4B7641-AE9D-984C-8BAE-EEEC9A113DC3}" type="slidenum">
              <a:rPr lang="en-US" sz="1200" smtClean="0">
                <a:solidFill>
                  <a:prstClr val="white"/>
                </a:solidFill>
                <a:ea typeface="Adobe Caslon Pro" charset="0"/>
                <a:cs typeface="Calibri"/>
              </a:rPr>
              <a:pPr/>
              <a:t>‹#›</a:t>
            </a:fld>
            <a:endParaRPr lang="en-US" sz="1200" dirty="0">
              <a:solidFill>
                <a:prstClr val="white"/>
              </a:solidFill>
              <a:ea typeface="Adobe Caslon Pro" charset="0"/>
              <a:cs typeface="Calibri"/>
            </a:endParaRPr>
          </a:p>
        </p:txBody>
      </p:sp>
    </p:spTree>
    <p:extLst>
      <p:ext uri="{BB962C8B-B14F-4D97-AF65-F5344CB8AC3E}">
        <p14:creationId xmlns:p14="http://schemas.microsoft.com/office/powerpoint/2010/main" val="2010021429"/>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9841" y="884663"/>
            <a:ext cx="7886700" cy="806026"/>
          </a:xfrm>
          <a:prstGeom prst="rect">
            <a:avLst/>
          </a:prstGeom>
        </p:spPr>
        <p:txBody>
          <a:bodyPr>
            <a:normAutofit/>
          </a:bodyPr>
          <a:lstStyle>
            <a:lvl1pPr>
              <a:defRPr sz="4000" b="0" i="0">
                <a:solidFill>
                  <a:srgbClr val="00698F"/>
                </a:solidFill>
                <a:latin typeface="Calibri"/>
                <a:ea typeface="Adobe Caslon Pro" charset="0"/>
                <a:cs typeface="Calibri"/>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ctr">
            <a:normAutofit/>
          </a:bodyPr>
          <a:lstStyle>
            <a:lvl1pPr marL="0" indent="0">
              <a:buNone/>
              <a:defRPr sz="2000" b="0" i="0">
                <a:solidFill>
                  <a:schemeClr val="bg1">
                    <a:lumMod val="50000"/>
                  </a:schemeClr>
                </a:solidFill>
                <a:latin typeface="Calibri"/>
                <a:ea typeface="Adobe Caslon Pro" charset="0"/>
                <a:cs typeface="Calibri"/>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629842" y="2505075"/>
            <a:ext cx="3868340" cy="3343508"/>
          </a:xfrm>
        </p:spPr>
        <p:txBody>
          <a:bodyPr/>
          <a:lstStyle>
            <a:lvl1pPr>
              <a:defRPr b="0" i="0">
                <a:latin typeface="Calibri"/>
                <a:ea typeface="Adobe Caslon Pro" charset="0"/>
                <a:cs typeface="Calibri"/>
              </a:defRPr>
            </a:lvl1pPr>
            <a:lvl2pPr>
              <a:defRPr b="0" i="0">
                <a:latin typeface="Calibri"/>
                <a:ea typeface="Adobe Caslon Pro" charset="0"/>
                <a:cs typeface="Calibri"/>
              </a:defRPr>
            </a:lvl2pPr>
            <a:lvl3pPr>
              <a:defRPr b="0" i="0">
                <a:latin typeface="Calibri"/>
                <a:ea typeface="Adobe Caslon Pro" charset="0"/>
                <a:cs typeface="Calibri"/>
              </a:defRPr>
            </a:lvl3pPr>
            <a:lvl4pPr>
              <a:defRPr b="0" i="0">
                <a:latin typeface="Calibri"/>
                <a:ea typeface="Adobe Caslon Pro" charset="0"/>
                <a:cs typeface="Calibri"/>
              </a:defRPr>
            </a:lvl4pPr>
            <a:lvl5pPr>
              <a:defRPr b="0" i="0">
                <a:latin typeface="Calibri"/>
                <a:ea typeface="Adobe Caslon Pro" charset="0"/>
                <a:cs typeface="Calibri"/>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ctr">
            <a:normAutofit/>
          </a:bodyPr>
          <a:lstStyle>
            <a:lvl1pPr marL="0" indent="0">
              <a:buNone/>
              <a:defRPr sz="2000" b="0" i="0">
                <a:solidFill>
                  <a:schemeClr val="bg1">
                    <a:lumMod val="50000"/>
                  </a:schemeClr>
                </a:solidFill>
                <a:latin typeface="Calibri"/>
                <a:ea typeface="Adobe Caslon Pro" charset="0"/>
                <a:cs typeface="Calibri"/>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29150" y="2505075"/>
            <a:ext cx="3887391" cy="3343508"/>
          </a:xfrm>
        </p:spPr>
        <p:txBody>
          <a:bodyPr/>
          <a:lstStyle>
            <a:lvl1pPr>
              <a:defRPr b="0" i="0">
                <a:latin typeface="Calibri"/>
                <a:ea typeface="Adobe Caslon Pro" charset="0"/>
                <a:cs typeface="Calibri"/>
              </a:defRPr>
            </a:lvl1pPr>
            <a:lvl2pPr>
              <a:defRPr b="0" i="0">
                <a:latin typeface="Calibri"/>
                <a:ea typeface="Adobe Caslon Pro" charset="0"/>
                <a:cs typeface="Calibri"/>
              </a:defRPr>
            </a:lvl2pPr>
            <a:lvl3pPr>
              <a:defRPr b="0" i="0">
                <a:latin typeface="Calibri"/>
                <a:ea typeface="Adobe Caslon Pro" charset="0"/>
                <a:cs typeface="Calibri"/>
              </a:defRPr>
            </a:lvl3pPr>
            <a:lvl4pPr>
              <a:defRPr b="0" i="0">
                <a:latin typeface="Calibri"/>
                <a:ea typeface="Adobe Caslon Pro" charset="0"/>
                <a:cs typeface="Calibri"/>
              </a:defRPr>
            </a:lvl4pPr>
            <a:lvl5pPr>
              <a:defRPr b="0" i="0">
                <a:latin typeface="Calibri"/>
                <a:ea typeface="Adobe Caslon Pro" charset="0"/>
                <a:cs typeface="Calibri"/>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Footer Placeholder 4"/>
          <p:cNvSpPr>
            <a:spLocks noGrp="1"/>
          </p:cNvSpPr>
          <p:nvPr>
            <p:ph type="ftr" sz="quarter" idx="13"/>
          </p:nvPr>
        </p:nvSpPr>
        <p:spPr>
          <a:xfrm>
            <a:off x="5429249" y="326038"/>
            <a:ext cx="3469423" cy="365125"/>
          </a:xfrm>
          <a:prstGeom prst="rect">
            <a:avLst/>
          </a:prstGeom>
        </p:spPr>
        <p:txBody>
          <a:bodyPr vert="horz" lIns="91440" tIns="45720" rIns="91440" bIns="45720" rtlCol="0" anchor="ctr"/>
          <a:lstStyle>
            <a:lvl1pPr algn="r">
              <a:defRPr sz="1200" b="0" i="0">
                <a:solidFill>
                  <a:schemeClr val="bg1"/>
                </a:solidFill>
                <a:latin typeface="Calibri"/>
                <a:ea typeface="Adobe Caslon Pro" charset="0"/>
                <a:cs typeface="Calibri"/>
              </a:defRPr>
            </a:lvl1pPr>
          </a:lstStyle>
          <a:p>
            <a:r>
              <a:rPr lang="en-US" dirty="0" smtClean="0">
                <a:solidFill>
                  <a:prstClr val="white"/>
                </a:solidFill>
              </a:rPr>
              <a:t>Presentation Title | Section</a:t>
            </a:r>
            <a:endParaRPr lang="en-US" dirty="0">
              <a:solidFill>
                <a:prstClr val="white"/>
              </a:solidFill>
            </a:endParaRPr>
          </a:p>
        </p:txBody>
      </p:sp>
      <p:sp>
        <p:nvSpPr>
          <p:cNvPr id="14" name="Oval 13"/>
          <p:cNvSpPr/>
          <p:nvPr userDrawn="1"/>
        </p:nvSpPr>
        <p:spPr>
          <a:xfrm>
            <a:off x="8489794" y="6334474"/>
            <a:ext cx="408878" cy="408878"/>
          </a:xfrm>
          <a:prstGeom prst="ellipse">
            <a:avLst/>
          </a:prstGeom>
          <a:solidFill>
            <a:srgbClr val="00698F"/>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prstClr val="white"/>
              </a:solidFill>
              <a:latin typeface="Adobe Caslon Pro" charset="0"/>
            </a:endParaRPr>
          </a:p>
        </p:txBody>
      </p:sp>
      <p:sp>
        <p:nvSpPr>
          <p:cNvPr id="10" name="Rectangle 9"/>
          <p:cNvSpPr/>
          <p:nvPr userDrawn="1"/>
        </p:nvSpPr>
        <p:spPr>
          <a:xfrm>
            <a:off x="8566312" y="6406550"/>
            <a:ext cx="341760" cy="276999"/>
          </a:xfrm>
          <a:prstGeom prst="rect">
            <a:avLst/>
          </a:prstGeom>
        </p:spPr>
        <p:txBody>
          <a:bodyPr wrap="none">
            <a:spAutoFit/>
          </a:bodyPr>
          <a:lstStyle/>
          <a:p>
            <a:fld id="{AB4B7641-AE9D-984C-8BAE-EEEC9A113DC3}" type="slidenum">
              <a:rPr lang="en-US" sz="1200" b="1" smtClean="0">
                <a:solidFill>
                  <a:prstClr val="white"/>
                </a:solidFill>
                <a:latin typeface="Adobe Caslon Pro" charset="0"/>
                <a:ea typeface="Adobe Caslon Pro" charset="0"/>
                <a:cs typeface="Adobe Caslon Pro" charset="0"/>
              </a:rPr>
              <a:pPr/>
              <a:t>‹#›</a:t>
            </a:fld>
            <a:endParaRPr lang="en-US" sz="1200" b="1" dirty="0">
              <a:solidFill>
                <a:prstClr val="white"/>
              </a:solidFill>
              <a:latin typeface="Adobe Caslon Pro" charset="0"/>
              <a:ea typeface="Adobe Caslon Pro" charset="0"/>
              <a:cs typeface="Adobe Caslon Pro" charset="0"/>
            </a:endParaRPr>
          </a:p>
        </p:txBody>
      </p:sp>
    </p:spTree>
    <p:extLst>
      <p:ext uri="{BB962C8B-B14F-4D97-AF65-F5344CB8AC3E}">
        <p14:creationId xmlns:p14="http://schemas.microsoft.com/office/powerpoint/2010/main" val="3538194730"/>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with Caption 2">
    <p:spTree>
      <p:nvGrpSpPr>
        <p:cNvPr id="1" name=""/>
        <p:cNvGrpSpPr/>
        <p:nvPr/>
      </p:nvGrpSpPr>
      <p:grpSpPr>
        <a:xfrm>
          <a:off x="0" y="0"/>
          <a:ext cx="0" cy="0"/>
          <a:chOff x="0" y="0"/>
          <a:chExt cx="0" cy="0"/>
        </a:xfrm>
      </p:grpSpPr>
      <p:sp>
        <p:nvSpPr>
          <p:cNvPr id="13" name="Rectangle 12"/>
          <p:cNvSpPr/>
          <p:nvPr userDrawn="1"/>
        </p:nvSpPr>
        <p:spPr>
          <a:xfrm>
            <a:off x="0" y="0"/>
            <a:ext cx="3308195" cy="6858000"/>
          </a:xfrm>
          <a:prstGeom prst="rect">
            <a:avLst/>
          </a:prstGeom>
          <a:solidFill>
            <a:srgbClr val="00698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dobe Caslon Pro" charset="0"/>
            </a:endParaRPr>
          </a:p>
        </p:txBody>
      </p:sp>
      <p:sp>
        <p:nvSpPr>
          <p:cNvPr id="2" name="Title 1"/>
          <p:cNvSpPr>
            <a:spLocks noGrp="1"/>
          </p:cNvSpPr>
          <p:nvPr>
            <p:ph type="title" hasCustomPrompt="1"/>
          </p:nvPr>
        </p:nvSpPr>
        <p:spPr>
          <a:xfrm>
            <a:off x="604852" y="3572377"/>
            <a:ext cx="2098491" cy="1600200"/>
          </a:xfrm>
          <a:prstGeom prst="rect">
            <a:avLst/>
          </a:prstGeom>
        </p:spPr>
        <p:txBody>
          <a:bodyPr anchor="ctr"/>
          <a:lstStyle>
            <a:lvl1pPr>
              <a:defRPr sz="2800" b="0" i="0">
                <a:solidFill>
                  <a:schemeClr val="bg1"/>
                </a:solidFill>
                <a:latin typeface="Calibri"/>
                <a:ea typeface="Adobe Caslon Pro" charset="0"/>
                <a:cs typeface="Calibri"/>
              </a:defRPr>
            </a:lvl1pPr>
          </a:lstStyle>
          <a:p>
            <a:r>
              <a:rPr lang="en-US" dirty="0" smtClean="0"/>
              <a:t>Title</a:t>
            </a:r>
            <a:endParaRPr lang="en-US" dirty="0"/>
          </a:p>
        </p:txBody>
      </p:sp>
      <p:sp>
        <p:nvSpPr>
          <p:cNvPr id="4" name="Text Placeholder 3"/>
          <p:cNvSpPr>
            <a:spLocks noGrp="1"/>
          </p:cNvSpPr>
          <p:nvPr>
            <p:ph type="body" sz="half" idx="2"/>
          </p:nvPr>
        </p:nvSpPr>
        <p:spPr>
          <a:xfrm>
            <a:off x="604852" y="5172577"/>
            <a:ext cx="2098491" cy="1079539"/>
          </a:xfrm>
        </p:spPr>
        <p:txBody>
          <a:bodyPr>
            <a:normAutofit/>
          </a:bodyPr>
          <a:lstStyle>
            <a:lvl1pPr marL="0" indent="0">
              <a:buNone/>
              <a:defRPr sz="1400" b="0" i="0">
                <a:solidFill>
                  <a:schemeClr val="bg1">
                    <a:lumMod val="85000"/>
                  </a:schemeClr>
                </a:solidFill>
                <a:latin typeface="Calibri"/>
                <a:ea typeface="Adobe Caslon Pro" charset="0"/>
                <a:cs typeface="Calibri"/>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Click to edit Master text styles</a:t>
            </a:r>
          </a:p>
        </p:txBody>
      </p:sp>
      <p:sp>
        <p:nvSpPr>
          <p:cNvPr id="8" name="Oval 7"/>
          <p:cNvSpPr/>
          <p:nvPr userDrawn="1"/>
        </p:nvSpPr>
        <p:spPr>
          <a:xfrm>
            <a:off x="8489794" y="6252116"/>
            <a:ext cx="408878" cy="408878"/>
          </a:xfrm>
          <a:prstGeom prst="ellipse">
            <a:avLst/>
          </a:prstGeom>
          <a:solidFill>
            <a:srgbClr val="00698F"/>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prstClr val="white"/>
              </a:solidFill>
              <a:latin typeface="Adobe Caslon Pro" charset="0"/>
            </a:endParaRPr>
          </a:p>
        </p:txBody>
      </p:sp>
      <p:sp>
        <p:nvSpPr>
          <p:cNvPr id="9" name="Slide Number Placeholder 5"/>
          <p:cNvSpPr txBox="1">
            <a:spLocks/>
          </p:cNvSpPr>
          <p:nvPr userDrawn="1"/>
        </p:nvSpPr>
        <p:spPr>
          <a:xfrm>
            <a:off x="8489794" y="6280130"/>
            <a:ext cx="408878" cy="365125"/>
          </a:xfrm>
          <a:prstGeom prst="rect">
            <a:avLst/>
          </a:prstGeom>
        </p:spPr>
        <p:txBody>
          <a:bodyPr vert="horz" lIns="91440" tIns="45720" rIns="91440" bIns="45720" rtlCol="0" anchor="ctr"/>
          <a:lstStyle>
            <a:defPPr>
              <a:defRPr lang="en-US"/>
            </a:defPPr>
            <a:lvl1pPr marL="0" algn="ctr" defTabSz="914400" rtl="0" eaLnBrk="1" latinLnBrk="0" hangingPunct="1">
              <a:defRPr sz="1200" b="1" i="0" kern="1200">
                <a:solidFill>
                  <a:schemeClr val="bg1"/>
                </a:solidFill>
                <a:latin typeface="Adobe Caslon Pro" charset="0"/>
                <a:ea typeface="Adobe Caslon Pro" charset="0"/>
                <a:cs typeface="Adobe Caslon Pro"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B4B7641-AE9D-984C-8BAE-EEEC9A113DC3}" type="slidenum">
              <a:rPr lang="en-US" b="0" smtClean="0">
                <a:solidFill>
                  <a:prstClr val="white"/>
                </a:solidFill>
                <a:latin typeface="Calibri"/>
                <a:cs typeface="Calibri"/>
              </a:rPr>
              <a:pPr/>
              <a:t>‹#›</a:t>
            </a:fld>
            <a:endParaRPr lang="en-US" b="0" dirty="0">
              <a:solidFill>
                <a:prstClr val="white"/>
              </a:solidFill>
              <a:latin typeface="Calibri"/>
              <a:cs typeface="Calibri"/>
            </a:endParaRPr>
          </a:p>
        </p:txBody>
      </p:sp>
      <p:sp>
        <p:nvSpPr>
          <p:cNvPr id="12" name="Footer Placeholder 4"/>
          <p:cNvSpPr>
            <a:spLocks noGrp="1"/>
          </p:cNvSpPr>
          <p:nvPr>
            <p:ph type="ftr" sz="quarter" idx="3"/>
          </p:nvPr>
        </p:nvSpPr>
        <p:spPr>
          <a:xfrm>
            <a:off x="5429249" y="326038"/>
            <a:ext cx="3469423" cy="365125"/>
          </a:xfrm>
          <a:prstGeom prst="rect">
            <a:avLst/>
          </a:prstGeom>
        </p:spPr>
        <p:txBody>
          <a:bodyPr vert="horz" lIns="91440" tIns="45720" rIns="91440" bIns="45720" rtlCol="0" anchor="ctr"/>
          <a:lstStyle>
            <a:lvl1pPr algn="r">
              <a:defRPr sz="1200" b="0" i="0">
                <a:solidFill>
                  <a:srgbClr val="00698F"/>
                </a:solidFill>
                <a:latin typeface="Calibri"/>
                <a:ea typeface="Adobe Caslon Pro" charset="0"/>
                <a:cs typeface="Calibri"/>
              </a:defRPr>
            </a:lvl1pPr>
          </a:lstStyle>
          <a:p>
            <a:r>
              <a:rPr lang="en-US" dirty="0" smtClean="0"/>
              <a:t>Presentation Title | Section</a:t>
            </a:r>
            <a:endParaRPr lang="en-US" dirty="0"/>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3432" y="1601980"/>
            <a:ext cx="2269911" cy="890858"/>
          </a:xfrm>
          <a:prstGeom prst="rect">
            <a:avLst/>
          </a:prstGeom>
        </p:spPr>
      </p:pic>
      <p:sp>
        <p:nvSpPr>
          <p:cNvPr id="10" name="Content Placeholder 2"/>
          <p:cNvSpPr>
            <a:spLocks noGrp="1"/>
          </p:cNvSpPr>
          <p:nvPr>
            <p:ph idx="1"/>
          </p:nvPr>
        </p:nvSpPr>
        <p:spPr>
          <a:xfrm>
            <a:off x="3887391" y="982273"/>
            <a:ext cx="4629150" cy="4893455"/>
          </a:xfrm>
        </p:spPr>
        <p:txBody>
          <a:bodyPr/>
          <a:lstStyle>
            <a:lvl1pPr>
              <a:defRPr sz="3200" b="0" i="0" baseline="0">
                <a:solidFill>
                  <a:srgbClr val="00698F"/>
                </a:solidFill>
                <a:latin typeface="Calibri"/>
                <a:ea typeface="Adobe Caslon Pro" charset="0"/>
                <a:cs typeface="Calibri"/>
              </a:defRPr>
            </a:lvl1pPr>
            <a:lvl2pPr>
              <a:defRPr sz="2800" b="0" i="0">
                <a:latin typeface="Calibri"/>
                <a:ea typeface="Adobe Caslon Pro" charset="0"/>
                <a:cs typeface="Calibri"/>
              </a:defRPr>
            </a:lvl2pPr>
            <a:lvl3pPr>
              <a:defRPr sz="2400" b="0" i="0">
                <a:solidFill>
                  <a:schemeClr val="bg1">
                    <a:lumMod val="50000"/>
                  </a:schemeClr>
                </a:solidFill>
                <a:latin typeface="Calibri"/>
                <a:ea typeface="Adobe Caslon Pro" charset="0"/>
                <a:cs typeface="Calibri"/>
              </a:defRPr>
            </a:lvl3pPr>
            <a:lvl4pPr>
              <a:defRPr sz="2000" b="0" i="0">
                <a:latin typeface="Calibri"/>
                <a:ea typeface="Adobe Caslon Pro" charset="0"/>
                <a:cs typeface="Calibri"/>
              </a:defRPr>
            </a:lvl4pPr>
            <a:lvl5pPr>
              <a:defRPr sz="2000">
                <a:latin typeface="Adobe Caslon Pro" charset="0"/>
                <a:ea typeface="Adobe Caslon Pro" charset="0"/>
                <a:cs typeface="Adobe Caslon Pro" charset="0"/>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Tree>
    <p:extLst>
      <p:ext uri="{BB962C8B-B14F-4D97-AF65-F5344CB8AC3E}">
        <p14:creationId xmlns:p14="http://schemas.microsoft.com/office/powerpoint/2010/main" val="205480944"/>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Picture with Caption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8650" y="1625597"/>
            <a:ext cx="2949178" cy="1600200"/>
          </a:xfrm>
          <a:prstGeom prst="rect">
            <a:avLst/>
          </a:prstGeom>
        </p:spPr>
        <p:txBody>
          <a:bodyPr anchor="ctr">
            <a:normAutofit/>
          </a:bodyPr>
          <a:lstStyle>
            <a:lvl1pPr>
              <a:defRPr sz="2800" b="0" i="0">
                <a:solidFill>
                  <a:srgbClr val="00698F"/>
                </a:solidFill>
                <a:latin typeface="Calibri"/>
                <a:ea typeface="Adobe Caslon Pro" charset="0"/>
                <a:cs typeface="Calibri"/>
              </a:defRPr>
            </a:lvl1pPr>
          </a:lstStyle>
          <a:p>
            <a:r>
              <a:rPr lang="en-US" dirty="0" smtClean="0"/>
              <a:t>Title</a:t>
            </a:r>
            <a:endParaRPr lang="en-US" dirty="0"/>
          </a:p>
        </p:txBody>
      </p:sp>
      <p:sp>
        <p:nvSpPr>
          <p:cNvPr id="3" name="Content Placeholder 2"/>
          <p:cNvSpPr>
            <a:spLocks noGrp="1"/>
          </p:cNvSpPr>
          <p:nvPr>
            <p:ph idx="1"/>
          </p:nvPr>
        </p:nvSpPr>
        <p:spPr>
          <a:xfrm>
            <a:off x="3887391" y="982273"/>
            <a:ext cx="4629150" cy="4893455"/>
          </a:xfrm>
        </p:spPr>
        <p:txBody>
          <a:bodyPr/>
          <a:lstStyle>
            <a:lvl1pPr>
              <a:defRPr sz="3200" b="0" i="0" baseline="0">
                <a:solidFill>
                  <a:srgbClr val="00698F"/>
                </a:solidFill>
                <a:latin typeface="Calibri"/>
                <a:ea typeface="Adobe Caslon Pro" charset="0"/>
                <a:cs typeface="Calibri"/>
              </a:defRPr>
            </a:lvl1pPr>
            <a:lvl2pPr>
              <a:defRPr sz="2800" b="0" i="0">
                <a:latin typeface="Calibri"/>
                <a:ea typeface="Adobe Caslon Pro" charset="0"/>
                <a:cs typeface="Calibri"/>
              </a:defRPr>
            </a:lvl2pPr>
            <a:lvl3pPr>
              <a:defRPr sz="2400" b="0" i="0">
                <a:solidFill>
                  <a:schemeClr val="bg1">
                    <a:lumMod val="50000"/>
                  </a:schemeClr>
                </a:solidFill>
                <a:latin typeface="Calibri"/>
                <a:ea typeface="Adobe Caslon Pro" charset="0"/>
                <a:cs typeface="Calibri"/>
              </a:defRPr>
            </a:lvl3pPr>
            <a:lvl4pPr>
              <a:defRPr sz="2000" b="0" i="0">
                <a:latin typeface="Calibri"/>
                <a:ea typeface="Adobe Caslon Pro" charset="0"/>
                <a:cs typeface="Calibri"/>
              </a:defRPr>
            </a:lvl4pPr>
            <a:lvl5pPr>
              <a:defRPr sz="2000">
                <a:latin typeface="Adobe Caslon Pro" charset="0"/>
                <a:ea typeface="Adobe Caslon Pro" charset="0"/>
                <a:cs typeface="Adobe Caslon Pro" charset="0"/>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4" name="Text Placeholder 3"/>
          <p:cNvSpPr>
            <a:spLocks noGrp="1"/>
          </p:cNvSpPr>
          <p:nvPr>
            <p:ph type="body" sz="half" idx="2"/>
          </p:nvPr>
        </p:nvSpPr>
        <p:spPr>
          <a:xfrm>
            <a:off x="628650" y="3225798"/>
            <a:ext cx="2949178" cy="2649930"/>
          </a:xfrm>
        </p:spPr>
        <p:txBody>
          <a:bodyPr>
            <a:normAutofit/>
          </a:bodyPr>
          <a:lstStyle>
            <a:lvl1pPr marL="0" indent="0">
              <a:buNone/>
              <a:defRPr sz="1400" b="0" i="0">
                <a:solidFill>
                  <a:schemeClr val="bg1">
                    <a:lumMod val="50000"/>
                  </a:schemeClr>
                </a:solidFill>
                <a:latin typeface="Calibri"/>
                <a:ea typeface="Adobe Caslon Pro" charset="0"/>
                <a:cs typeface="Calibri"/>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Click to edit Master text styles</a:t>
            </a: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8077" y="272741"/>
            <a:ext cx="2610873" cy="1024673"/>
          </a:xfrm>
          <a:prstGeom prst="rect">
            <a:avLst/>
          </a:prstGeom>
        </p:spPr>
      </p:pic>
      <p:sp>
        <p:nvSpPr>
          <p:cNvPr id="12" name="Footer Placeholder 4"/>
          <p:cNvSpPr>
            <a:spLocks noGrp="1"/>
          </p:cNvSpPr>
          <p:nvPr>
            <p:ph type="ftr" sz="quarter" idx="3"/>
          </p:nvPr>
        </p:nvSpPr>
        <p:spPr>
          <a:xfrm>
            <a:off x="5429249" y="326038"/>
            <a:ext cx="3469423" cy="365125"/>
          </a:xfrm>
          <a:prstGeom prst="rect">
            <a:avLst/>
          </a:prstGeom>
        </p:spPr>
        <p:txBody>
          <a:bodyPr vert="horz" lIns="91440" tIns="45720" rIns="91440" bIns="45720" rtlCol="0" anchor="ctr"/>
          <a:lstStyle>
            <a:lvl1pPr algn="r">
              <a:defRPr sz="1200" b="0" i="0">
                <a:solidFill>
                  <a:srgbClr val="00698F"/>
                </a:solidFill>
                <a:latin typeface="Calibri"/>
                <a:ea typeface="Adobe Caslon Pro" charset="0"/>
                <a:cs typeface="Calibri"/>
              </a:defRPr>
            </a:lvl1pPr>
          </a:lstStyle>
          <a:p>
            <a:r>
              <a:rPr lang="en-US" dirty="0" smtClean="0"/>
              <a:t>Presentation Title | Section</a:t>
            </a:r>
            <a:endParaRPr lang="en-US" dirty="0"/>
          </a:p>
        </p:txBody>
      </p:sp>
      <p:sp>
        <p:nvSpPr>
          <p:cNvPr id="13" name="Oval 12"/>
          <p:cNvSpPr/>
          <p:nvPr userDrawn="1"/>
        </p:nvSpPr>
        <p:spPr>
          <a:xfrm>
            <a:off x="8489794" y="6334474"/>
            <a:ext cx="408878" cy="408878"/>
          </a:xfrm>
          <a:prstGeom prst="ellipse">
            <a:avLst/>
          </a:prstGeom>
          <a:solidFill>
            <a:srgbClr val="00698F"/>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prstClr val="white"/>
              </a:solidFill>
              <a:latin typeface="Adobe Caslon Pro" charset="0"/>
            </a:endParaRPr>
          </a:p>
        </p:txBody>
      </p:sp>
      <p:sp>
        <p:nvSpPr>
          <p:cNvPr id="9" name="Rectangle 8"/>
          <p:cNvSpPr/>
          <p:nvPr userDrawn="1"/>
        </p:nvSpPr>
        <p:spPr>
          <a:xfrm>
            <a:off x="8566312" y="6406550"/>
            <a:ext cx="367258" cy="276999"/>
          </a:xfrm>
          <a:prstGeom prst="rect">
            <a:avLst/>
          </a:prstGeom>
        </p:spPr>
        <p:txBody>
          <a:bodyPr wrap="none">
            <a:spAutoFit/>
          </a:bodyPr>
          <a:lstStyle/>
          <a:p>
            <a:fld id="{AB4B7641-AE9D-984C-8BAE-EEEC9A113DC3}" type="slidenum">
              <a:rPr lang="en-US" sz="1200" b="1" smtClean="0">
                <a:solidFill>
                  <a:prstClr val="white"/>
                </a:solidFill>
                <a:ea typeface="Adobe Caslon Pro" charset="0"/>
                <a:cs typeface="Calibri"/>
              </a:rPr>
              <a:pPr/>
              <a:t>‹#›</a:t>
            </a:fld>
            <a:endParaRPr lang="en-US" sz="1200" b="1" dirty="0">
              <a:solidFill>
                <a:prstClr val="white"/>
              </a:solidFill>
              <a:ea typeface="Adobe Caslon Pro" charset="0"/>
              <a:cs typeface="Calibri"/>
            </a:endParaRPr>
          </a:p>
        </p:txBody>
      </p:sp>
    </p:spTree>
    <p:extLst>
      <p:ext uri="{BB962C8B-B14F-4D97-AF65-F5344CB8AC3E}">
        <p14:creationId xmlns:p14="http://schemas.microsoft.com/office/powerpoint/2010/main" val="1503527547"/>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8650" y="884664"/>
            <a:ext cx="7886700" cy="806026"/>
          </a:xfrm>
          <a:prstGeom prst="rect">
            <a:avLst/>
          </a:prstGeom>
        </p:spPr>
        <p:txBody>
          <a:bodyPr>
            <a:normAutofit/>
          </a:bodyPr>
          <a:lstStyle>
            <a:lvl1pPr>
              <a:defRPr sz="4000" b="1" i="0">
                <a:solidFill>
                  <a:srgbClr val="00698F"/>
                </a:solidFill>
                <a:latin typeface="Adobe Caslon Pro" charset="0"/>
                <a:ea typeface="Adobe Caslon Pro" charset="0"/>
                <a:cs typeface="Adobe Caslon Pro" charset="0"/>
              </a:defRPr>
            </a:lvl1pPr>
          </a:lstStyle>
          <a:p>
            <a:r>
              <a:rPr lang="en-US" dirty="0" smtClean="0"/>
              <a:t>Master title style</a:t>
            </a:r>
            <a:endParaRPr lang="en-US" dirty="0"/>
          </a:p>
        </p:txBody>
      </p:sp>
      <p:sp>
        <p:nvSpPr>
          <p:cNvPr id="3" name="Content Placeholder 2"/>
          <p:cNvSpPr>
            <a:spLocks noGrp="1"/>
          </p:cNvSpPr>
          <p:nvPr>
            <p:ph idx="1"/>
          </p:nvPr>
        </p:nvSpPr>
        <p:spPr>
          <a:xfrm>
            <a:off x="628650" y="1858537"/>
            <a:ext cx="7886700" cy="3962400"/>
          </a:xfrm>
        </p:spPr>
        <p:txBody>
          <a:bodyPr/>
          <a:lstStyle>
            <a:lvl1pPr>
              <a:defRPr b="0" i="0">
                <a:solidFill>
                  <a:schemeClr val="tx1"/>
                </a:solidFill>
                <a:latin typeface="Adobe Caslon Pro" charset="0"/>
                <a:ea typeface="Adobe Caslon Pro" charset="0"/>
                <a:cs typeface="Adobe Caslon Pro" charset="0"/>
              </a:defRPr>
            </a:lvl1pPr>
            <a:lvl2pPr>
              <a:defRPr b="0" i="0">
                <a:latin typeface="Adobe Caslon Pro" charset="0"/>
                <a:ea typeface="Adobe Caslon Pro" charset="0"/>
                <a:cs typeface="Adobe Caslon Pro" charset="0"/>
              </a:defRPr>
            </a:lvl2pPr>
            <a:lvl3pPr>
              <a:defRPr b="0" i="0">
                <a:solidFill>
                  <a:schemeClr val="tx1"/>
                </a:solidFill>
                <a:latin typeface="Adobe Caslon Pro" charset="0"/>
                <a:ea typeface="Adobe Caslon Pro" charset="0"/>
                <a:cs typeface="Adobe Caslon Pro" charset="0"/>
              </a:defRPr>
            </a:lvl3pPr>
            <a:lvl4pPr>
              <a:defRPr b="0" i="0">
                <a:latin typeface="Adobe Caslon Pro" charset="0"/>
                <a:ea typeface="Adobe Caslon Pro" charset="0"/>
                <a:cs typeface="Adobe Caslon Pro" charset="0"/>
              </a:defRPr>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11" name="Footer Placeholder 4"/>
          <p:cNvSpPr>
            <a:spLocks noGrp="1"/>
          </p:cNvSpPr>
          <p:nvPr>
            <p:ph type="ftr" sz="quarter" idx="3"/>
          </p:nvPr>
        </p:nvSpPr>
        <p:spPr>
          <a:xfrm>
            <a:off x="5429249" y="326038"/>
            <a:ext cx="3469423" cy="365125"/>
          </a:xfrm>
          <a:prstGeom prst="rect">
            <a:avLst/>
          </a:prstGeom>
        </p:spPr>
        <p:txBody>
          <a:bodyPr vert="horz" lIns="91440" tIns="45720" rIns="91440" bIns="45720" rtlCol="0" anchor="ctr"/>
          <a:lstStyle>
            <a:lvl1pPr algn="r">
              <a:defRPr sz="1200" b="0" i="0">
                <a:solidFill>
                  <a:schemeClr val="bg1"/>
                </a:solidFill>
                <a:latin typeface="Adobe Caslon Pro" charset="0"/>
                <a:ea typeface="Adobe Caslon Pro" charset="0"/>
                <a:cs typeface="Adobe Caslon Pro" charset="0"/>
              </a:defRPr>
            </a:lvl1pPr>
          </a:lstStyle>
          <a:p>
            <a:r>
              <a:rPr lang="en-US" dirty="0" smtClean="0"/>
              <a:t>Presentation Title | Section</a:t>
            </a:r>
            <a:endParaRPr lang="en-US" dirty="0"/>
          </a:p>
        </p:txBody>
      </p:sp>
      <p:sp>
        <p:nvSpPr>
          <p:cNvPr id="14" name="Oval 13"/>
          <p:cNvSpPr/>
          <p:nvPr userDrawn="1"/>
        </p:nvSpPr>
        <p:spPr>
          <a:xfrm>
            <a:off x="8489794" y="6334474"/>
            <a:ext cx="408878" cy="408878"/>
          </a:xfrm>
          <a:prstGeom prst="ellipse">
            <a:avLst/>
          </a:prstGeom>
          <a:solidFill>
            <a:srgbClr val="00698F"/>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b="0" i="0" dirty="0">
              <a:ln>
                <a:noFill/>
              </a:ln>
              <a:latin typeface="Adobe Caslon Pro" charset="0"/>
            </a:endParaRPr>
          </a:p>
        </p:txBody>
      </p:sp>
      <p:sp>
        <p:nvSpPr>
          <p:cNvPr id="4" name="Rectangle 3"/>
          <p:cNvSpPr/>
          <p:nvPr userDrawn="1"/>
        </p:nvSpPr>
        <p:spPr>
          <a:xfrm>
            <a:off x="8566312" y="6406550"/>
            <a:ext cx="341760" cy="276999"/>
          </a:xfrm>
          <a:prstGeom prst="rect">
            <a:avLst/>
          </a:prstGeom>
        </p:spPr>
        <p:txBody>
          <a:bodyPr wrap="none">
            <a:spAutoFit/>
          </a:bodyPr>
          <a:lstStyle/>
          <a:p>
            <a:fld id="{AB4B7641-AE9D-984C-8BAE-EEEC9A113DC3}" type="slidenum">
              <a:rPr lang="en-US" sz="1200" b="1" i="0" smtClean="0">
                <a:solidFill>
                  <a:schemeClr val="bg1"/>
                </a:solidFill>
                <a:latin typeface="Adobe Caslon Pro" charset="0"/>
                <a:ea typeface="Adobe Caslon Pro" charset="0"/>
                <a:cs typeface="Adobe Caslon Pro" charset="0"/>
              </a:rPr>
              <a:pPr/>
              <a:t>‹#›</a:t>
            </a:fld>
            <a:endParaRPr lang="en-US" sz="1200" b="1" i="0" dirty="0">
              <a:solidFill>
                <a:schemeClr val="bg1"/>
              </a:solidFill>
              <a:latin typeface="Adobe Caslon Pro" charset="0"/>
              <a:ea typeface="Adobe Caslon Pro" charset="0"/>
              <a:cs typeface="Adobe Caslon Pro" charset="0"/>
            </a:endParaRPr>
          </a:p>
        </p:txBody>
      </p:sp>
    </p:spTree>
    <p:extLst>
      <p:ext uri="{BB962C8B-B14F-4D97-AF65-F5344CB8AC3E}">
        <p14:creationId xmlns:p14="http://schemas.microsoft.com/office/powerpoint/2010/main" val="220172356"/>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3" name="Rectangle 12"/>
          <p:cNvSpPr/>
          <p:nvPr userDrawn="1"/>
        </p:nvSpPr>
        <p:spPr>
          <a:xfrm>
            <a:off x="0" y="0"/>
            <a:ext cx="3308195" cy="6858000"/>
          </a:xfrm>
          <a:prstGeom prst="rect">
            <a:avLst/>
          </a:prstGeom>
          <a:solidFill>
            <a:srgbClr val="00698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dobe Caslon Pro" charset="0"/>
            </a:endParaRPr>
          </a:p>
        </p:txBody>
      </p:sp>
      <p:sp>
        <p:nvSpPr>
          <p:cNvPr id="2" name="Title 1"/>
          <p:cNvSpPr>
            <a:spLocks noGrp="1"/>
          </p:cNvSpPr>
          <p:nvPr>
            <p:ph type="title" hasCustomPrompt="1"/>
          </p:nvPr>
        </p:nvSpPr>
        <p:spPr>
          <a:xfrm>
            <a:off x="604852" y="3572377"/>
            <a:ext cx="2098491" cy="1600200"/>
          </a:xfrm>
          <a:prstGeom prst="rect">
            <a:avLst/>
          </a:prstGeom>
        </p:spPr>
        <p:txBody>
          <a:bodyPr anchor="ctr"/>
          <a:lstStyle>
            <a:lvl1pPr>
              <a:defRPr sz="2800" b="0" i="0">
                <a:solidFill>
                  <a:schemeClr val="bg1"/>
                </a:solidFill>
                <a:latin typeface="Calibri"/>
                <a:ea typeface="Adobe Caslon Pro" charset="0"/>
                <a:cs typeface="Calibri"/>
              </a:defRPr>
            </a:lvl1pPr>
          </a:lstStyle>
          <a:p>
            <a:r>
              <a:rPr lang="en-US" dirty="0" smtClean="0"/>
              <a:t>Title</a:t>
            </a:r>
            <a:endParaRPr lang="en-US" dirty="0"/>
          </a:p>
        </p:txBody>
      </p:sp>
      <p:sp>
        <p:nvSpPr>
          <p:cNvPr id="3" name="Picture Placeholder 2"/>
          <p:cNvSpPr>
            <a:spLocks noGrp="1" noChangeAspect="1"/>
          </p:cNvSpPr>
          <p:nvPr>
            <p:ph type="pic" idx="1"/>
          </p:nvPr>
        </p:nvSpPr>
        <p:spPr>
          <a:xfrm>
            <a:off x="3887391" y="899919"/>
            <a:ext cx="4629150" cy="5058163"/>
          </a:xfrm>
        </p:spPr>
        <p:txBody>
          <a:bodyPr anchor="t"/>
          <a:lstStyle>
            <a:lvl1pPr marL="0" indent="0">
              <a:buNone/>
              <a:defRPr sz="3200" b="0" i="0">
                <a:latin typeface="Calibri"/>
                <a:ea typeface="Adobe Caslon Pro" charset="0"/>
                <a:cs typeface="Calibri"/>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Drag picture to placeholder or click icon to add</a:t>
            </a:r>
            <a:endParaRPr lang="en-US" dirty="0"/>
          </a:p>
        </p:txBody>
      </p:sp>
      <p:sp>
        <p:nvSpPr>
          <p:cNvPr id="4" name="Text Placeholder 3"/>
          <p:cNvSpPr>
            <a:spLocks noGrp="1"/>
          </p:cNvSpPr>
          <p:nvPr>
            <p:ph type="body" sz="half" idx="2"/>
          </p:nvPr>
        </p:nvSpPr>
        <p:spPr>
          <a:xfrm>
            <a:off x="604852" y="5172577"/>
            <a:ext cx="2098491" cy="1079539"/>
          </a:xfrm>
        </p:spPr>
        <p:txBody>
          <a:bodyPr>
            <a:normAutofit/>
          </a:bodyPr>
          <a:lstStyle>
            <a:lvl1pPr marL="0" indent="0">
              <a:buNone/>
              <a:defRPr sz="1400" b="0" i="0">
                <a:solidFill>
                  <a:schemeClr val="bg1">
                    <a:lumMod val="85000"/>
                  </a:schemeClr>
                </a:solidFill>
                <a:latin typeface="Calibri"/>
                <a:ea typeface="Adobe Caslon Pro" charset="0"/>
                <a:cs typeface="Calibri"/>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Click to edit Master text styles</a:t>
            </a:r>
          </a:p>
        </p:txBody>
      </p:sp>
      <p:sp>
        <p:nvSpPr>
          <p:cNvPr id="8" name="Oval 7"/>
          <p:cNvSpPr/>
          <p:nvPr userDrawn="1"/>
        </p:nvSpPr>
        <p:spPr>
          <a:xfrm>
            <a:off x="8489794" y="6252116"/>
            <a:ext cx="408878" cy="408878"/>
          </a:xfrm>
          <a:prstGeom prst="ellipse">
            <a:avLst/>
          </a:prstGeom>
          <a:solidFill>
            <a:srgbClr val="00698F"/>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prstClr val="white"/>
              </a:solidFill>
              <a:latin typeface="Adobe Caslon Pro" charset="0"/>
            </a:endParaRPr>
          </a:p>
        </p:txBody>
      </p:sp>
      <p:sp>
        <p:nvSpPr>
          <p:cNvPr id="9" name="Slide Number Placeholder 5"/>
          <p:cNvSpPr txBox="1">
            <a:spLocks/>
          </p:cNvSpPr>
          <p:nvPr userDrawn="1"/>
        </p:nvSpPr>
        <p:spPr>
          <a:xfrm>
            <a:off x="8489794" y="6273993"/>
            <a:ext cx="408878" cy="365125"/>
          </a:xfrm>
          <a:prstGeom prst="rect">
            <a:avLst/>
          </a:prstGeom>
        </p:spPr>
        <p:txBody>
          <a:bodyPr vert="horz" lIns="91440" tIns="45720" rIns="91440" bIns="45720" rtlCol="0" anchor="ctr"/>
          <a:lstStyle>
            <a:defPPr>
              <a:defRPr lang="en-US"/>
            </a:defPPr>
            <a:lvl1pPr marL="0" algn="ctr" defTabSz="914400" rtl="0" eaLnBrk="1" latinLnBrk="0" hangingPunct="1">
              <a:defRPr sz="1200" b="1" i="0" kern="1200">
                <a:solidFill>
                  <a:schemeClr val="bg1"/>
                </a:solidFill>
                <a:latin typeface="Adobe Caslon Pro" charset="0"/>
                <a:ea typeface="Adobe Caslon Pro" charset="0"/>
                <a:cs typeface="Adobe Caslon Pro"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B4B7641-AE9D-984C-8BAE-EEEC9A113DC3}" type="slidenum">
              <a:rPr lang="en-US" smtClean="0">
                <a:solidFill>
                  <a:prstClr val="white"/>
                </a:solidFill>
              </a:rPr>
              <a:pPr/>
              <a:t>‹#›</a:t>
            </a:fld>
            <a:endParaRPr lang="en-US" dirty="0">
              <a:solidFill>
                <a:prstClr val="white"/>
              </a:solidFill>
            </a:endParaRPr>
          </a:p>
        </p:txBody>
      </p:sp>
      <p:sp>
        <p:nvSpPr>
          <p:cNvPr id="12" name="Footer Placeholder 4"/>
          <p:cNvSpPr>
            <a:spLocks noGrp="1"/>
          </p:cNvSpPr>
          <p:nvPr>
            <p:ph type="ftr" sz="quarter" idx="3"/>
          </p:nvPr>
        </p:nvSpPr>
        <p:spPr>
          <a:xfrm>
            <a:off x="5429249" y="326038"/>
            <a:ext cx="3469423" cy="365125"/>
          </a:xfrm>
          <a:prstGeom prst="rect">
            <a:avLst/>
          </a:prstGeom>
        </p:spPr>
        <p:txBody>
          <a:bodyPr vert="horz" lIns="91440" tIns="45720" rIns="91440" bIns="45720" rtlCol="0" anchor="ctr"/>
          <a:lstStyle>
            <a:lvl1pPr algn="r">
              <a:defRPr sz="1200" b="0" i="0">
                <a:solidFill>
                  <a:srgbClr val="00698F"/>
                </a:solidFill>
                <a:latin typeface="Calibri"/>
                <a:ea typeface="Adobe Caslon Pro" charset="0"/>
                <a:cs typeface="Calibri"/>
              </a:defRPr>
            </a:lvl1pPr>
          </a:lstStyle>
          <a:p>
            <a:r>
              <a:rPr lang="en-US" dirty="0" smtClean="0"/>
              <a:t>Presentation Title | Section</a:t>
            </a:r>
            <a:endParaRPr lang="en-US" dirty="0"/>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3432" y="1601980"/>
            <a:ext cx="2269911" cy="890858"/>
          </a:xfrm>
          <a:prstGeom prst="rect">
            <a:avLst/>
          </a:prstGeom>
        </p:spPr>
      </p:pic>
    </p:spTree>
    <p:extLst>
      <p:ext uri="{BB962C8B-B14F-4D97-AF65-F5344CB8AC3E}">
        <p14:creationId xmlns:p14="http://schemas.microsoft.com/office/powerpoint/2010/main" val="3554650290"/>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Picture with Caption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8650" y="1625597"/>
            <a:ext cx="2949178" cy="1600200"/>
          </a:xfrm>
          <a:prstGeom prst="rect">
            <a:avLst/>
          </a:prstGeom>
        </p:spPr>
        <p:txBody>
          <a:bodyPr anchor="ctr">
            <a:normAutofit/>
          </a:bodyPr>
          <a:lstStyle>
            <a:lvl1pPr>
              <a:defRPr sz="2800" b="0" i="0">
                <a:solidFill>
                  <a:srgbClr val="00698F"/>
                </a:solidFill>
                <a:latin typeface="Calibri"/>
                <a:ea typeface="Adobe Caslon Pro" charset="0"/>
                <a:cs typeface="Calibri"/>
              </a:defRPr>
            </a:lvl1pPr>
          </a:lstStyle>
          <a:p>
            <a:r>
              <a:rPr lang="en-US" dirty="0" smtClean="0"/>
              <a:t>Title</a:t>
            </a:r>
            <a:endParaRPr lang="en-US" dirty="0"/>
          </a:p>
        </p:txBody>
      </p:sp>
      <p:sp>
        <p:nvSpPr>
          <p:cNvPr id="4" name="Text Placeholder 3"/>
          <p:cNvSpPr>
            <a:spLocks noGrp="1"/>
          </p:cNvSpPr>
          <p:nvPr>
            <p:ph type="body" sz="half" idx="2"/>
          </p:nvPr>
        </p:nvSpPr>
        <p:spPr>
          <a:xfrm>
            <a:off x="628650" y="3225798"/>
            <a:ext cx="2949178" cy="2649930"/>
          </a:xfrm>
        </p:spPr>
        <p:txBody>
          <a:bodyPr>
            <a:normAutofit/>
          </a:bodyPr>
          <a:lstStyle>
            <a:lvl1pPr marL="0" indent="0">
              <a:buNone/>
              <a:defRPr sz="1400" b="0" i="0">
                <a:solidFill>
                  <a:schemeClr val="bg1">
                    <a:lumMod val="50000"/>
                  </a:schemeClr>
                </a:solidFill>
                <a:latin typeface="Calibri"/>
                <a:ea typeface="Adobe Caslon Pro" charset="0"/>
                <a:cs typeface="Calibri"/>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Click to edit Master text styles</a:t>
            </a: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8077" y="272741"/>
            <a:ext cx="2610873" cy="1024673"/>
          </a:xfrm>
          <a:prstGeom prst="rect">
            <a:avLst/>
          </a:prstGeom>
        </p:spPr>
      </p:pic>
      <p:sp>
        <p:nvSpPr>
          <p:cNvPr id="12" name="Footer Placeholder 4"/>
          <p:cNvSpPr>
            <a:spLocks noGrp="1"/>
          </p:cNvSpPr>
          <p:nvPr>
            <p:ph type="ftr" sz="quarter" idx="3"/>
          </p:nvPr>
        </p:nvSpPr>
        <p:spPr>
          <a:xfrm>
            <a:off x="5429249" y="326038"/>
            <a:ext cx="3469423" cy="365125"/>
          </a:xfrm>
          <a:prstGeom prst="rect">
            <a:avLst/>
          </a:prstGeom>
        </p:spPr>
        <p:txBody>
          <a:bodyPr vert="horz" lIns="91440" tIns="45720" rIns="91440" bIns="45720" rtlCol="0" anchor="ctr"/>
          <a:lstStyle>
            <a:lvl1pPr algn="r">
              <a:defRPr sz="1200" b="0" i="0">
                <a:solidFill>
                  <a:srgbClr val="00698F"/>
                </a:solidFill>
                <a:latin typeface="Calibri"/>
                <a:ea typeface="Adobe Caslon Pro" charset="0"/>
                <a:cs typeface="Calibri"/>
              </a:defRPr>
            </a:lvl1pPr>
          </a:lstStyle>
          <a:p>
            <a:r>
              <a:rPr lang="en-US" dirty="0" smtClean="0"/>
              <a:t>Presentation Title | Section</a:t>
            </a:r>
            <a:endParaRPr lang="en-US" dirty="0"/>
          </a:p>
        </p:txBody>
      </p:sp>
      <p:sp>
        <p:nvSpPr>
          <p:cNvPr id="11" name="Picture Placeholder 2"/>
          <p:cNvSpPr>
            <a:spLocks noGrp="1" noChangeAspect="1"/>
          </p:cNvSpPr>
          <p:nvPr>
            <p:ph type="pic" idx="1"/>
          </p:nvPr>
        </p:nvSpPr>
        <p:spPr>
          <a:xfrm>
            <a:off x="3887391" y="899919"/>
            <a:ext cx="4629150" cy="4975809"/>
          </a:xfrm>
        </p:spPr>
        <p:txBody>
          <a:bodyPr anchor="t">
            <a:normAutofit/>
          </a:bodyPr>
          <a:lstStyle>
            <a:lvl1pPr marL="0" indent="0">
              <a:buNone/>
              <a:defRPr sz="2800" b="0" i="0">
                <a:latin typeface="Calibri"/>
                <a:ea typeface="Adobe Caslon Pro" charset="0"/>
                <a:cs typeface="Calibri"/>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Drag picture to placeholder or click icon to add</a:t>
            </a:r>
            <a:endParaRPr lang="en-US" dirty="0"/>
          </a:p>
        </p:txBody>
      </p:sp>
      <p:sp>
        <p:nvSpPr>
          <p:cNvPr id="13" name="Oval 12"/>
          <p:cNvSpPr/>
          <p:nvPr userDrawn="1"/>
        </p:nvSpPr>
        <p:spPr>
          <a:xfrm>
            <a:off x="8489794" y="6334474"/>
            <a:ext cx="408878" cy="408878"/>
          </a:xfrm>
          <a:prstGeom prst="ellipse">
            <a:avLst/>
          </a:prstGeom>
          <a:solidFill>
            <a:srgbClr val="00698F"/>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prstClr val="white"/>
              </a:solidFill>
              <a:latin typeface="Adobe Caslon Pro" charset="0"/>
            </a:endParaRPr>
          </a:p>
        </p:txBody>
      </p:sp>
      <p:sp>
        <p:nvSpPr>
          <p:cNvPr id="9" name="Rectangle 8"/>
          <p:cNvSpPr/>
          <p:nvPr userDrawn="1"/>
        </p:nvSpPr>
        <p:spPr>
          <a:xfrm>
            <a:off x="8566312" y="6406550"/>
            <a:ext cx="365605" cy="276999"/>
          </a:xfrm>
          <a:prstGeom prst="rect">
            <a:avLst/>
          </a:prstGeom>
        </p:spPr>
        <p:txBody>
          <a:bodyPr wrap="none">
            <a:spAutoFit/>
          </a:bodyPr>
          <a:lstStyle/>
          <a:p>
            <a:fld id="{AB4B7641-AE9D-984C-8BAE-EEEC9A113DC3}" type="slidenum">
              <a:rPr lang="en-US" sz="1200" smtClean="0">
                <a:solidFill>
                  <a:prstClr val="white"/>
                </a:solidFill>
                <a:ea typeface="Adobe Caslon Pro" charset="0"/>
                <a:cs typeface="Calibri"/>
              </a:rPr>
              <a:pPr/>
              <a:t>‹#›</a:t>
            </a:fld>
            <a:endParaRPr lang="en-US" sz="1200" dirty="0">
              <a:solidFill>
                <a:prstClr val="white"/>
              </a:solidFill>
              <a:ea typeface="Adobe Caslon Pro" charset="0"/>
              <a:cs typeface="Calibri"/>
            </a:endParaRPr>
          </a:p>
        </p:txBody>
      </p:sp>
    </p:spTree>
    <p:extLst>
      <p:ext uri="{BB962C8B-B14F-4D97-AF65-F5344CB8AC3E}">
        <p14:creationId xmlns:p14="http://schemas.microsoft.com/office/powerpoint/2010/main" val="3896205958"/>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17034" y="-719254"/>
            <a:ext cx="10372344" cy="8095488"/>
          </a:xfrm>
          <a:prstGeom prst="rect">
            <a:avLst/>
          </a:prstGeom>
        </p:spPr>
      </p:pic>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68361" y="4869241"/>
            <a:ext cx="1007278" cy="1007278"/>
          </a:xfrm>
          <a:prstGeom prst="rect">
            <a:avLst/>
          </a:prstGeom>
          <a:ln w="76200">
            <a:noFill/>
          </a:ln>
        </p:spPr>
      </p:pic>
    </p:spTree>
    <p:extLst>
      <p:ext uri="{BB962C8B-B14F-4D97-AF65-F5344CB8AC3E}">
        <p14:creationId xmlns:p14="http://schemas.microsoft.com/office/powerpoint/2010/main" val="159266578"/>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884663"/>
            <a:ext cx="7886700" cy="806026"/>
          </a:xfrm>
          <a:prstGeom prst="rect">
            <a:avLst/>
          </a:prstGeom>
        </p:spPr>
        <p:txBody>
          <a:bodyPr>
            <a:normAutofit/>
          </a:bodyPr>
          <a:lstStyle>
            <a:lvl1pPr>
              <a:defRPr sz="4000" b="1" i="0">
                <a:solidFill>
                  <a:srgbClr val="00698F"/>
                </a:solidFill>
                <a:latin typeface="Adobe Caslon Pro" charset="0"/>
                <a:ea typeface="Adobe Caslon Pro" charset="0"/>
                <a:cs typeface="Adobe Caslon Pro" charset="0"/>
              </a:defRPr>
            </a:lvl1p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3958141"/>
          </a:xfrm>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b="0" i="0">
                <a:solidFill>
                  <a:schemeClr val="bg1">
                    <a:lumMod val="50000"/>
                  </a:schemeClr>
                </a:solidFill>
                <a:latin typeface="Adobe Caslon Pro" charset="0"/>
                <a:ea typeface="Adobe Caslon Pro" charset="0"/>
                <a:cs typeface="Adobe Caslon Pro" charset="0"/>
              </a:defRPr>
            </a:lvl1pPr>
            <a:lvl2pPr marL="6858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b="0" i="0">
                <a:latin typeface="Adobe Caslon Pro" charset="0"/>
                <a:ea typeface="Adobe Caslon Pro" charset="0"/>
                <a:cs typeface="Adobe Caslon Pro" charset="0"/>
              </a:defRPr>
            </a:lvl2pPr>
            <a:lvl3pPr marL="11430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b="0" i="0">
                <a:solidFill>
                  <a:schemeClr val="tx1"/>
                </a:solidFill>
                <a:latin typeface="Adobe Caslon Pro" charset="0"/>
                <a:ea typeface="Adobe Caslon Pro" charset="0"/>
                <a:cs typeface="Adobe Caslon Pro" charset="0"/>
              </a:defRPr>
            </a:lvl3pPr>
            <a:lvl4pPr marL="16002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b="0" i="0">
                <a:latin typeface="Adobe Caslon Pro" charset="0"/>
                <a:ea typeface="Adobe Caslon Pro" charset="0"/>
                <a:cs typeface="Adobe Caslon Pro" charset="0"/>
              </a:defRPr>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4" name="Content Placeholder 3"/>
          <p:cNvSpPr>
            <a:spLocks noGrp="1"/>
          </p:cNvSpPr>
          <p:nvPr>
            <p:ph sz="half" idx="2"/>
          </p:nvPr>
        </p:nvSpPr>
        <p:spPr>
          <a:xfrm>
            <a:off x="4629150" y="1825625"/>
            <a:ext cx="3886200" cy="3958141"/>
          </a:xfrm>
        </p:spPr>
        <p:txBody>
          <a:bodyPr/>
          <a:lstStyle>
            <a:lvl1pPr marL="228600" indent="-228600">
              <a:defRPr lang="en-US" sz="2800" b="0" i="0" kern="1200" dirty="0" smtClean="0">
                <a:solidFill>
                  <a:schemeClr val="bg1">
                    <a:lumMod val="50000"/>
                  </a:schemeClr>
                </a:solidFill>
                <a:latin typeface="Adobe Caslon Pro" charset="0"/>
                <a:ea typeface="Adobe Caslon Pro" charset="0"/>
                <a:cs typeface="Adobe Caslon Pro" charset="0"/>
              </a:defRPr>
            </a:lvl1pPr>
            <a:lvl2pPr marL="685800" indent="-228600">
              <a:defRPr lang="en-US" sz="2400" b="0" i="0" kern="1200" dirty="0" smtClean="0">
                <a:solidFill>
                  <a:schemeClr val="tx1"/>
                </a:solidFill>
                <a:latin typeface="Adobe Caslon Pro" charset="0"/>
                <a:ea typeface="Adobe Caslon Pro" charset="0"/>
                <a:cs typeface="Adobe Caslon Pro" charset="0"/>
              </a:defRPr>
            </a:lvl2pPr>
            <a:lvl3pPr marL="1143000" indent="-228600">
              <a:defRPr lang="en-US" sz="2000" b="0" i="0" kern="1200" dirty="0" smtClean="0">
                <a:solidFill>
                  <a:schemeClr val="tx1"/>
                </a:solidFill>
                <a:latin typeface="Adobe Caslon Pro" charset="0"/>
                <a:ea typeface="Adobe Caslon Pro" charset="0"/>
                <a:cs typeface="Adobe Caslon Pro" charset="0"/>
              </a:defRPr>
            </a:lvl3pPr>
            <a:lvl4pPr marL="1600200" indent="-228600">
              <a:defRPr lang="en-US" sz="1800" b="0" i="0" kern="1200" dirty="0" smtClean="0">
                <a:solidFill>
                  <a:schemeClr val="tx1"/>
                </a:solidFill>
                <a:latin typeface="Adobe Caslon Pro" charset="0"/>
                <a:ea typeface="Adobe Caslon Pro" charset="0"/>
                <a:cs typeface="Adobe Caslon Pro" charset="0"/>
              </a:defRPr>
            </a:lvl4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pPr>
            <a:r>
              <a:rPr lang="en-US" smtClean="0"/>
              <a:t>Click to edit Master text styles</a:t>
            </a:r>
          </a:p>
          <a:p>
            <a:pPr marL="228600" marR="0" lvl="1"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pPr>
            <a:r>
              <a:rPr lang="en-US" smtClean="0"/>
              <a:t>Second level</a:t>
            </a:r>
          </a:p>
          <a:p>
            <a:pPr marL="228600" marR="0" lvl="2"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pPr>
            <a:r>
              <a:rPr lang="en-US" smtClean="0"/>
              <a:t>Third level</a:t>
            </a:r>
          </a:p>
          <a:p>
            <a:pPr marL="228600" marR="0" lvl="3"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pPr>
            <a:r>
              <a:rPr lang="en-US" smtClean="0"/>
              <a:t>Fourth level</a:t>
            </a:r>
          </a:p>
        </p:txBody>
      </p:sp>
      <p:sp>
        <p:nvSpPr>
          <p:cNvPr id="11" name="Footer Placeholder 4"/>
          <p:cNvSpPr>
            <a:spLocks noGrp="1"/>
          </p:cNvSpPr>
          <p:nvPr>
            <p:ph type="ftr" sz="quarter" idx="3"/>
          </p:nvPr>
        </p:nvSpPr>
        <p:spPr>
          <a:xfrm>
            <a:off x="5429249" y="326038"/>
            <a:ext cx="3469423" cy="365125"/>
          </a:xfrm>
          <a:prstGeom prst="rect">
            <a:avLst/>
          </a:prstGeom>
        </p:spPr>
        <p:txBody>
          <a:bodyPr vert="horz" lIns="91440" tIns="45720" rIns="91440" bIns="45720" rtlCol="0" anchor="ctr"/>
          <a:lstStyle>
            <a:lvl1pPr algn="r">
              <a:defRPr sz="1200" b="0" i="0">
                <a:solidFill>
                  <a:schemeClr val="bg1"/>
                </a:solidFill>
                <a:latin typeface="Adobe Caslon Pro" charset="0"/>
                <a:ea typeface="Adobe Caslon Pro" charset="0"/>
                <a:cs typeface="Adobe Caslon Pro" charset="0"/>
              </a:defRPr>
            </a:lvl1pPr>
          </a:lstStyle>
          <a:p>
            <a:r>
              <a:rPr lang="en-US" dirty="0" smtClean="0"/>
              <a:t>Presentation Title | Section</a:t>
            </a:r>
            <a:endParaRPr lang="en-US" dirty="0"/>
          </a:p>
        </p:txBody>
      </p:sp>
      <p:sp>
        <p:nvSpPr>
          <p:cNvPr id="12" name="Oval 11"/>
          <p:cNvSpPr/>
          <p:nvPr userDrawn="1"/>
        </p:nvSpPr>
        <p:spPr>
          <a:xfrm>
            <a:off x="8489794" y="6334474"/>
            <a:ext cx="408878" cy="408878"/>
          </a:xfrm>
          <a:prstGeom prst="ellipse">
            <a:avLst/>
          </a:prstGeom>
          <a:solidFill>
            <a:srgbClr val="00698F"/>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b="0" i="0" dirty="0">
              <a:ln>
                <a:noFill/>
              </a:ln>
              <a:latin typeface="Adobe Caslon Pro" charset="0"/>
            </a:endParaRPr>
          </a:p>
        </p:txBody>
      </p:sp>
      <p:sp>
        <p:nvSpPr>
          <p:cNvPr id="8" name="Rectangle 7"/>
          <p:cNvSpPr/>
          <p:nvPr userDrawn="1"/>
        </p:nvSpPr>
        <p:spPr>
          <a:xfrm>
            <a:off x="8566312" y="6406550"/>
            <a:ext cx="341760" cy="276999"/>
          </a:xfrm>
          <a:prstGeom prst="rect">
            <a:avLst/>
          </a:prstGeom>
        </p:spPr>
        <p:txBody>
          <a:bodyPr wrap="none">
            <a:spAutoFit/>
          </a:bodyPr>
          <a:lstStyle/>
          <a:p>
            <a:fld id="{AB4B7641-AE9D-984C-8BAE-EEEC9A113DC3}" type="slidenum">
              <a:rPr lang="en-US" sz="1200" b="1" i="0" smtClean="0">
                <a:solidFill>
                  <a:schemeClr val="bg1"/>
                </a:solidFill>
                <a:latin typeface="Adobe Caslon Pro" charset="0"/>
                <a:ea typeface="Adobe Caslon Pro" charset="0"/>
                <a:cs typeface="Adobe Caslon Pro" charset="0"/>
              </a:rPr>
              <a:pPr/>
              <a:t>‹#›</a:t>
            </a:fld>
            <a:endParaRPr lang="en-US" sz="1200" b="1" i="0" dirty="0">
              <a:solidFill>
                <a:schemeClr val="bg1"/>
              </a:solidFill>
              <a:latin typeface="Adobe Caslon Pro" charset="0"/>
              <a:ea typeface="Adobe Caslon Pro" charset="0"/>
              <a:cs typeface="Adobe Caslon Pro" charset="0"/>
            </a:endParaRPr>
          </a:p>
        </p:txBody>
      </p:sp>
    </p:spTree>
    <p:extLst>
      <p:ext uri="{BB962C8B-B14F-4D97-AF65-F5344CB8AC3E}">
        <p14:creationId xmlns:p14="http://schemas.microsoft.com/office/powerpoint/2010/main" val="1542987996"/>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9841" y="884663"/>
            <a:ext cx="7886700" cy="806026"/>
          </a:xfrm>
          <a:prstGeom prst="rect">
            <a:avLst/>
          </a:prstGeom>
        </p:spPr>
        <p:txBody>
          <a:bodyPr>
            <a:normAutofit/>
          </a:bodyPr>
          <a:lstStyle>
            <a:lvl1pPr>
              <a:defRPr sz="4000" b="1" i="0">
                <a:solidFill>
                  <a:srgbClr val="00698F"/>
                </a:solidFill>
                <a:latin typeface="Adobe Caslon Pro" charset="0"/>
                <a:ea typeface="Adobe Caslon Pro" charset="0"/>
                <a:cs typeface="Adobe Caslon Pro" charset="0"/>
              </a:defRPr>
            </a:lvl1p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ctr">
            <a:normAutofit/>
          </a:bodyPr>
          <a:lstStyle>
            <a:lvl1pPr marL="0" indent="0">
              <a:buNone/>
              <a:defRPr sz="2000" b="0" i="0">
                <a:solidFill>
                  <a:schemeClr val="bg1">
                    <a:lumMod val="50000"/>
                  </a:schemeClr>
                </a:solidFill>
                <a:latin typeface="Adobe Caslon Pro" charset="0"/>
                <a:ea typeface="Adobe Caslon Pro" charset="0"/>
                <a:cs typeface="Adobe Caslon Pro"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343508"/>
          </a:xfrm>
        </p:spPr>
        <p:txBody>
          <a:bodyPr/>
          <a:lstStyle>
            <a:lvl1pPr>
              <a:defRPr b="0" i="0">
                <a:latin typeface="Adobe Caslon Pro" charset="0"/>
                <a:ea typeface="Adobe Caslon Pro" charset="0"/>
                <a:cs typeface="Adobe Caslon Pro" charset="0"/>
              </a:defRPr>
            </a:lvl1pPr>
            <a:lvl2pPr>
              <a:defRPr b="0" i="0">
                <a:latin typeface="Adobe Caslon Pro" charset="0"/>
                <a:ea typeface="Adobe Caslon Pro" charset="0"/>
                <a:cs typeface="Adobe Caslon Pro" charset="0"/>
              </a:defRPr>
            </a:lvl2pPr>
            <a:lvl3pPr>
              <a:defRPr b="0" i="0">
                <a:latin typeface="Adobe Caslon Pro" charset="0"/>
                <a:ea typeface="Adobe Caslon Pro" charset="0"/>
                <a:cs typeface="Adobe Caslon Pro" charset="0"/>
              </a:defRPr>
            </a:lvl3pPr>
            <a:lvl4pPr>
              <a:defRPr b="0" i="0">
                <a:latin typeface="Adobe Caslon Pro" charset="0"/>
                <a:ea typeface="Adobe Caslon Pro" charset="0"/>
                <a:cs typeface="Adobe Caslon Pro" charset="0"/>
              </a:defRPr>
            </a:lvl4pPr>
            <a:lvl5pPr>
              <a:defRPr b="0" i="0">
                <a:latin typeface="Adobe Caslon Pro" charset="0"/>
                <a:ea typeface="Adobe Caslon Pro" charset="0"/>
                <a:cs typeface="Adobe Caslon Pro"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ctr">
            <a:normAutofit/>
          </a:bodyPr>
          <a:lstStyle>
            <a:lvl1pPr marL="0" indent="0">
              <a:buNone/>
              <a:defRPr sz="2000" b="0" i="0">
                <a:solidFill>
                  <a:schemeClr val="bg1">
                    <a:lumMod val="50000"/>
                  </a:schemeClr>
                </a:solidFill>
                <a:latin typeface="Adobe Caslon Pro" charset="0"/>
                <a:ea typeface="Adobe Caslon Pro" charset="0"/>
                <a:cs typeface="Adobe Caslon Pro"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343508"/>
          </a:xfrm>
        </p:spPr>
        <p:txBody>
          <a:bodyPr/>
          <a:lstStyle>
            <a:lvl1pPr>
              <a:defRPr b="0" i="0">
                <a:latin typeface="Adobe Caslon Pro" charset="0"/>
                <a:ea typeface="Adobe Caslon Pro" charset="0"/>
                <a:cs typeface="Adobe Caslon Pro" charset="0"/>
              </a:defRPr>
            </a:lvl1pPr>
            <a:lvl2pPr>
              <a:defRPr b="0" i="0">
                <a:latin typeface="Adobe Caslon Pro" charset="0"/>
                <a:ea typeface="Adobe Caslon Pro" charset="0"/>
                <a:cs typeface="Adobe Caslon Pro" charset="0"/>
              </a:defRPr>
            </a:lvl2pPr>
            <a:lvl3pPr>
              <a:defRPr b="0" i="0">
                <a:latin typeface="Adobe Caslon Pro" charset="0"/>
                <a:ea typeface="Adobe Caslon Pro" charset="0"/>
                <a:cs typeface="Adobe Caslon Pro" charset="0"/>
              </a:defRPr>
            </a:lvl3pPr>
            <a:lvl4pPr>
              <a:defRPr b="0" i="0">
                <a:latin typeface="Adobe Caslon Pro" charset="0"/>
                <a:ea typeface="Adobe Caslon Pro" charset="0"/>
                <a:cs typeface="Adobe Caslon Pro" charset="0"/>
              </a:defRPr>
            </a:lvl4pPr>
            <a:lvl5pPr>
              <a:defRPr b="0" i="0">
                <a:latin typeface="Adobe Caslon Pro" charset="0"/>
                <a:ea typeface="Adobe Caslon Pro" charset="0"/>
                <a:cs typeface="Adobe Caslon Pro"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Footer Placeholder 4"/>
          <p:cNvSpPr>
            <a:spLocks noGrp="1"/>
          </p:cNvSpPr>
          <p:nvPr>
            <p:ph type="ftr" sz="quarter" idx="13"/>
          </p:nvPr>
        </p:nvSpPr>
        <p:spPr>
          <a:xfrm>
            <a:off x="5429249" y="326038"/>
            <a:ext cx="3469423" cy="365125"/>
          </a:xfrm>
          <a:prstGeom prst="rect">
            <a:avLst/>
          </a:prstGeom>
        </p:spPr>
        <p:txBody>
          <a:bodyPr vert="horz" lIns="91440" tIns="45720" rIns="91440" bIns="45720" rtlCol="0" anchor="ctr"/>
          <a:lstStyle>
            <a:lvl1pPr algn="r">
              <a:defRPr sz="1200" b="0" i="0">
                <a:solidFill>
                  <a:schemeClr val="bg1"/>
                </a:solidFill>
                <a:latin typeface="Adobe Caslon Pro" charset="0"/>
                <a:ea typeface="Adobe Caslon Pro" charset="0"/>
                <a:cs typeface="Adobe Caslon Pro" charset="0"/>
              </a:defRPr>
            </a:lvl1pPr>
          </a:lstStyle>
          <a:p>
            <a:r>
              <a:rPr lang="en-US" dirty="0" smtClean="0"/>
              <a:t>Presentation Title | Section</a:t>
            </a:r>
            <a:endParaRPr lang="en-US" dirty="0"/>
          </a:p>
        </p:txBody>
      </p:sp>
      <p:sp>
        <p:nvSpPr>
          <p:cNvPr id="14" name="Oval 13"/>
          <p:cNvSpPr/>
          <p:nvPr userDrawn="1"/>
        </p:nvSpPr>
        <p:spPr>
          <a:xfrm>
            <a:off x="8489794" y="6334474"/>
            <a:ext cx="408878" cy="408878"/>
          </a:xfrm>
          <a:prstGeom prst="ellipse">
            <a:avLst/>
          </a:prstGeom>
          <a:solidFill>
            <a:srgbClr val="00698F"/>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b="0" i="0" dirty="0">
              <a:ln>
                <a:noFill/>
              </a:ln>
              <a:latin typeface="Adobe Caslon Pro" charset="0"/>
            </a:endParaRPr>
          </a:p>
        </p:txBody>
      </p:sp>
      <p:sp>
        <p:nvSpPr>
          <p:cNvPr id="10" name="Rectangle 9"/>
          <p:cNvSpPr/>
          <p:nvPr userDrawn="1"/>
        </p:nvSpPr>
        <p:spPr>
          <a:xfrm>
            <a:off x="8566312" y="6406550"/>
            <a:ext cx="341760" cy="276999"/>
          </a:xfrm>
          <a:prstGeom prst="rect">
            <a:avLst/>
          </a:prstGeom>
        </p:spPr>
        <p:txBody>
          <a:bodyPr wrap="none">
            <a:spAutoFit/>
          </a:bodyPr>
          <a:lstStyle/>
          <a:p>
            <a:fld id="{AB4B7641-AE9D-984C-8BAE-EEEC9A113DC3}" type="slidenum">
              <a:rPr lang="en-US" sz="1200" b="1" i="0" smtClean="0">
                <a:solidFill>
                  <a:schemeClr val="bg1"/>
                </a:solidFill>
                <a:latin typeface="Adobe Caslon Pro" charset="0"/>
                <a:ea typeface="Adobe Caslon Pro" charset="0"/>
                <a:cs typeface="Adobe Caslon Pro" charset="0"/>
              </a:rPr>
              <a:pPr/>
              <a:t>‹#›</a:t>
            </a:fld>
            <a:endParaRPr lang="en-US" sz="1200" b="1" i="0" dirty="0">
              <a:solidFill>
                <a:schemeClr val="bg1"/>
              </a:solidFill>
              <a:latin typeface="Adobe Caslon Pro" charset="0"/>
              <a:ea typeface="Adobe Caslon Pro" charset="0"/>
              <a:cs typeface="Adobe Caslon Pro" charset="0"/>
            </a:endParaRPr>
          </a:p>
        </p:txBody>
      </p:sp>
    </p:spTree>
    <p:extLst>
      <p:ext uri="{BB962C8B-B14F-4D97-AF65-F5344CB8AC3E}">
        <p14:creationId xmlns:p14="http://schemas.microsoft.com/office/powerpoint/2010/main" val="2134211247"/>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with Caption 2">
    <p:spTree>
      <p:nvGrpSpPr>
        <p:cNvPr id="1" name=""/>
        <p:cNvGrpSpPr/>
        <p:nvPr/>
      </p:nvGrpSpPr>
      <p:grpSpPr>
        <a:xfrm>
          <a:off x="0" y="0"/>
          <a:ext cx="0" cy="0"/>
          <a:chOff x="0" y="0"/>
          <a:chExt cx="0" cy="0"/>
        </a:xfrm>
      </p:grpSpPr>
      <p:sp>
        <p:nvSpPr>
          <p:cNvPr id="13" name="Rectangle 12"/>
          <p:cNvSpPr/>
          <p:nvPr userDrawn="1"/>
        </p:nvSpPr>
        <p:spPr>
          <a:xfrm>
            <a:off x="0" y="0"/>
            <a:ext cx="3308195" cy="6858000"/>
          </a:xfrm>
          <a:prstGeom prst="rect">
            <a:avLst/>
          </a:prstGeom>
          <a:solidFill>
            <a:srgbClr val="00698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dobe Caslon Pro" charset="0"/>
            </a:endParaRPr>
          </a:p>
        </p:txBody>
      </p:sp>
      <p:sp>
        <p:nvSpPr>
          <p:cNvPr id="2" name="Title 1"/>
          <p:cNvSpPr>
            <a:spLocks noGrp="1"/>
          </p:cNvSpPr>
          <p:nvPr>
            <p:ph type="title" hasCustomPrompt="1"/>
          </p:nvPr>
        </p:nvSpPr>
        <p:spPr>
          <a:xfrm>
            <a:off x="604852" y="3572377"/>
            <a:ext cx="2098491" cy="1600200"/>
          </a:xfrm>
          <a:prstGeom prst="rect">
            <a:avLst/>
          </a:prstGeom>
        </p:spPr>
        <p:txBody>
          <a:bodyPr anchor="ctr"/>
          <a:lstStyle>
            <a:lvl1pPr>
              <a:defRPr sz="2800" b="1" i="0">
                <a:solidFill>
                  <a:schemeClr val="bg1"/>
                </a:solidFill>
                <a:latin typeface="Adobe Caslon Pro" charset="0"/>
                <a:ea typeface="Adobe Caslon Pro" charset="0"/>
                <a:cs typeface="Adobe Caslon Pro" charset="0"/>
              </a:defRPr>
            </a:lvl1pPr>
          </a:lstStyle>
          <a:p>
            <a:r>
              <a:rPr lang="en-US" dirty="0" smtClean="0"/>
              <a:t>Title</a:t>
            </a:r>
            <a:endParaRPr lang="en-US" dirty="0"/>
          </a:p>
        </p:txBody>
      </p:sp>
      <p:sp>
        <p:nvSpPr>
          <p:cNvPr id="4" name="Text Placeholder 3"/>
          <p:cNvSpPr>
            <a:spLocks noGrp="1"/>
          </p:cNvSpPr>
          <p:nvPr>
            <p:ph type="body" sz="half" idx="2"/>
          </p:nvPr>
        </p:nvSpPr>
        <p:spPr>
          <a:xfrm>
            <a:off x="604852" y="5172577"/>
            <a:ext cx="2098491" cy="1079539"/>
          </a:xfrm>
        </p:spPr>
        <p:txBody>
          <a:bodyPr>
            <a:normAutofit/>
          </a:bodyPr>
          <a:lstStyle>
            <a:lvl1pPr marL="0" indent="0">
              <a:buNone/>
              <a:defRPr sz="1400" b="0" i="0">
                <a:solidFill>
                  <a:schemeClr val="bg1">
                    <a:lumMod val="85000"/>
                  </a:schemeClr>
                </a:solidFill>
                <a:latin typeface="Adobe Caslon Pro" charset="0"/>
                <a:ea typeface="Adobe Caslon Pro" charset="0"/>
                <a:cs typeface="Adobe Caslon Pro"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8" name="Oval 7"/>
          <p:cNvSpPr/>
          <p:nvPr userDrawn="1"/>
        </p:nvSpPr>
        <p:spPr>
          <a:xfrm>
            <a:off x="8489794" y="6252116"/>
            <a:ext cx="408878" cy="408878"/>
          </a:xfrm>
          <a:prstGeom prst="ellipse">
            <a:avLst/>
          </a:prstGeom>
          <a:solidFill>
            <a:srgbClr val="00698F"/>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b="0" i="0" dirty="0">
              <a:ln>
                <a:noFill/>
              </a:ln>
              <a:latin typeface="Adobe Caslon Pro" charset="0"/>
            </a:endParaRPr>
          </a:p>
        </p:txBody>
      </p:sp>
      <p:sp>
        <p:nvSpPr>
          <p:cNvPr id="9" name="Slide Number Placeholder 5"/>
          <p:cNvSpPr txBox="1">
            <a:spLocks/>
          </p:cNvSpPr>
          <p:nvPr userDrawn="1"/>
        </p:nvSpPr>
        <p:spPr>
          <a:xfrm>
            <a:off x="8489794" y="6280130"/>
            <a:ext cx="408878" cy="365125"/>
          </a:xfrm>
          <a:prstGeom prst="rect">
            <a:avLst/>
          </a:prstGeom>
        </p:spPr>
        <p:txBody>
          <a:bodyPr vert="horz" lIns="91440" tIns="45720" rIns="91440" bIns="45720" rtlCol="0" anchor="ctr"/>
          <a:lstStyle>
            <a:defPPr>
              <a:defRPr lang="en-US"/>
            </a:defPPr>
            <a:lvl1pPr marL="0" algn="ctr" defTabSz="914400" rtl="0" eaLnBrk="1" latinLnBrk="0" hangingPunct="1">
              <a:defRPr sz="1200" b="1" i="0" kern="1200">
                <a:solidFill>
                  <a:schemeClr val="bg1"/>
                </a:solidFill>
                <a:latin typeface="Adobe Caslon Pro" charset="0"/>
                <a:ea typeface="Adobe Caslon Pro" charset="0"/>
                <a:cs typeface="Adobe Caslon Pro"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B4B7641-AE9D-984C-8BAE-EEEC9A113DC3}" type="slidenum">
              <a:rPr lang="en-US" b="1" i="0" smtClean="0">
                <a:latin typeface="Adobe Caslon Pro" charset="0"/>
                <a:ea typeface="Adobe Caslon Pro" charset="0"/>
                <a:cs typeface="Adobe Caslon Pro" charset="0"/>
              </a:rPr>
              <a:pPr/>
              <a:t>‹#›</a:t>
            </a:fld>
            <a:endParaRPr lang="en-US" b="1" i="0" dirty="0">
              <a:latin typeface="Adobe Caslon Pro" charset="0"/>
              <a:ea typeface="Adobe Caslon Pro" charset="0"/>
              <a:cs typeface="Adobe Caslon Pro" charset="0"/>
            </a:endParaRPr>
          </a:p>
        </p:txBody>
      </p:sp>
      <p:sp>
        <p:nvSpPr>
          <p:cNvPr id="12" name="Footer Placeholder 4"/>
          <p:cNvSpPr>
            <a:spLocks noGrp="1"/>
          </p:cNvSpPr>
          <p:nvPr>
            <p:ph type="ftr" sz="quarter" idx="3"/>
          </p:nvPr>
        </p:nvSpPr>
        <p:spPr>
          <a:xfrm>
            <a:off x="5429249" y="326038"/>
            <a:ext cx="3469423" cy="365125"/>
          </a:xfrm>
          <a:prstGeom prst="rect">
            <a:avLst/>
          </a:prstGeom>
        </p:spPr>
        <p:txBody>
          <a:bodyPr vert="horz" lIns="91440" tIns="45720" rIns="91440" bIns="45720" rtlCol="0" anchor="ctr"/>
          <a:lstStyle>
            <a:lvl1pPr algn="r">
              <a:defRPr sz="1200" b="0" i="0">
                <a:solidFill>
                  <a:srgbClr val="00698F"/>
                </a:solidFill>
                <a:latin typeface="Adobe Caslon Pro" charset="0"/>
                <a:ea typeface="Adobe Caslon Pro" charset="0"/>
                <a:cs typeface="Adobe Caslon Pro" charset="0"/>
              </a:defRPr>
            </a:lvl1pPr>
          </a:lstStyle>
          <a:p>
            <a:r>
              <a:rPr lang="en-US" dirty="0" smtClean="0"/>
              <a:t>Presentation Title | Section</a:t>
            </a:r>
            <a:endParaRPr lang="en-US" dirty="0"/>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3432" y="1601980"/>
            <a:ext cx="2269911" cy="890858"/>
          </a:xfrm>
          <a:prstGeom prst="rect">
            <a:avLst/>
          </a:prstGeom>
        </p:spPr>
      </p:pic>
      <p:sp>
        <p:nvSpPr>
          <p:cNvPr id="10" name="Content Placeholder 2"/>
          <p:cNvSpPr>
            <a:spLocks noGrp="1"/>
          </p:cNvSpPr>
          <p:nvPr>
            <p:ph idx="1"/>
          </p:nvPr>
        </p:nvSpPr>
        <p:spPr>
          <a:xfrm>
            <a:off x="3887391" y="982273"/>
            <a:ext cx="4629150" cy="4893455"/>
          </a:xfrm>
        </p:spPr>
        <p:txBody>
          <a:bodyPr/>
          <a:lstStyle>
            <a:lvl1pPr>
              <a:defRPr sz="3200" b="0" i="0" baseline="0">
                <a:solidFill>
                  <a:srgbClr val="00698F"/>
                </a:solidFill>
                <a:latin typeface="Adobe Caslon Pro" charset="0"/>
                <a:ea typeface="Adobe Caslon Pro" charset="0"/>
                <a:cs typeface="Adobe Caslon Pro" charset="0"/>
              </a:defRPr>
            </a:lvl1pPr>
            <a:lvl2pPr>
              <a:defRPr sz="2800" b="0" i="0">
                <a:latin typeface="Adobe Caslon Pro" charset="0"/>
                <a:ea typeface="Adobe Caslon Pro" charset="0"/>
                <a:cs typeface="Adobe Caslon Pro" charset="0"/>
              </a:defRPr>
            </a:lvl2pPr>
            <a:lvl3pPr>
              <a:defRPr sz="2400" b="0" i="0">
                <a:solidFill>
                  <a:schemeClr val="bg1">
                    <a:lumMod val="50000"/>
                  </a:schemeClr>
                </a:solidFill>
                <a:latin typeface="Adobe Caslon Pro" charset="0"/>
                <a:ea typeface="Adobe Caslon Pro" charset="0"/>
                <a:cs typeface="Adobe Caslon Pro" charset="0"/>
              </a:defRPr>
            </a:lvl3pPr>
            <a:lvl4pPr>
              <a:defRPr sz="2000" b="0" i="0">
                <a:latin typeface="Adobe Caslon Pro" charset="0"/>
                <a:ea typeface="Adobe Caslon Pro" charset="0"/>
                <a:cs typeface="Adobe Caslon Pro" charset="0"/>
              </a:defRPr>
            </a:lvl4pPr>
            <a:lvl5pPr>
              <a:defRPr sz="2000">
                <a:latin typeface="Adobe Caslon Pro" charset="0"/>
                <a:ea typeface="Adobe Caslon Pro" charset="0"/>
                <a:cs typeface="Adobe Caslon Pro" charset="0"/>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Tree>
    <p:extLst>
      <p:ext uri="{BB962C8B-B14F-4D97-AF65-F5344CB8AC3E}">
        <p14:creationId xmlns:p14="http://schemas.microsoft.com/office/powerpoint/2010/main" val="1283341976"/>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Picture with Caption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8650" y="1625597"/>
            <a:ext cx="2949178" cy="1600200"/>
          </a:xfrm>
          <a:prstGeom prst="rect">
            <a:avLst/>
          </a:prstGeom>
        </p:spPr>
        <p:txBody>
          <a:bodyPr anchor="ctr">
            <a:normAutofit/>
          </a:bodyPr>
          <a:lstStyle>
            <a:lvl1pPr>
              <a:defRPr sz="2800" b="1" i="0">
                <a:solidFill>
                  <a:srgbClr val="00698F"/>
                </a:solidFill>
                <a:latin typeface="Adobe Caslon Pro" charset="0"/>
                <a:ea typeface="Adobe Caslon Pro" charset="0"/>
                <a:cs typeface="Adobe Caslon Pro" charset="0"/>
              </a:defRPr>
            </a:lvl1pPr>
          </a:lstStyle>
          <a:p>
            <a:r>
              <a:rPr lang="en-US" dirty="0" smtClean="0"/>
              <a:t>Title</a:t>
            </a:r>
            <a:endParaRPr lang="en-US" dirty="0"/>
          </a:p>
        </p:txBody>
      </p:sp>
      <p:sp>
        <p:nvSpPr>
          <p:cNvPr id="3" name="Content Placeholder 2"/>
          <p:cNvSpPr>
            <a:spLocks noGrp="1"/>
          </p:cNvSpPr>
          <p:nvPr>
            <p:ph idx="1"/>
          </p:nvPr>
        </p:nvSpPr>
        <p:spPr>
          <a:xfrm>
            <a:off x="3887391" y="982273"/>
            <a:ext cx="4629150" cy="4893455"/>
          </a:xfrm>
        </p:spPr>
        <p:txBody>
          <a:bodyPr/>
          <a:lstStyle>
            <a:lvl1pPr>
              <a:defRPr sz="3200" b="0" i="0" baseline="0">
                <a:solidFill>
                  <a:srgbClr val="00698F"/>
                </a:solidFill>
                <a:latin typeface="Adobe Caslon Pro" charset="0"/>
                <a:ea typeface="Adobe Caslon Pro" charset="0"/>
                <a:cs typeface="Adobe Caslon Pro" charset="0"/>
              </a:defRPr>
            </a:lvl1pPr>
            <a:lvl2pPr>
              <a:defRPr sz="2800" b="0" i="0">
                <a:latin typeface="Adobe Caslon Pro" charset="0"/>
                <a:ea typeface="Adobe Caslon Pro" charset="0"/>
                <a:cs typeface="Adobe Caslon Pro" charset="0"/>
              </a:defRPr>
            </a:lvl2pPr>
            <a:lvl3pPr>
              <a:defRPr sz="2400" b="0" i="0">
                <a:solidFill>
                  <a:schemeClr val="bg1">
                    <a:lumMod val="50000"/>
                  </a:schemeClr>
                </a:solidFill>
                <a:latin typeface="Adobe Caslon Pro" charset="0"/>
                <a:ea typeface="Adobe Caslon Pro" charset="0"/>
                <a:cs typeface="Adobe Caslon Pro" charset="0"/>
              </a:defRPr>
            </a:lvl3pPr>
            <a:lvl4pPr>
              <a:defRPr sz="2000" b="0" i="0">
                <a:latin typeface="Adobe Caslon Pro" charset="0"/>
                <a:ea typeface="Adobe Caslon Pro" charset="0"/>
                <a:cs typeface="Adobe Caslon Pro" charset="0"/>
              </a:defRPr>
            </a:lvl4pPr>
            <a:lvl5pPr>
              <a:defRPr sz="2000">
                <a:latin typeface="Adobe Caslon Pro" charset="0"/>
                <a:ea typeface="Adobe Caslon Pro" charset="0"/>
                <a:cs typeface="Adobe Caslon Pro" charset="0"/>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4" name="Text Placeholder 3"/>
          <p:cNvSpPr>
            <a:spLocks noGrp="1"/>
          </p:cNvSpPr>
          <p:nvPr>
            <p:ph type="body" sz="half" idx="2"/>
          </p:nvPr>
        </p:nvSpPr>
        <p:spPr>
          <a:xfrm>
            <a:off x="628650" y="3225798"/>
            <a:ext cx="2949178" cy="2649930"/>
          </a:xfrm>
        </p:spPr>
        <p:txBody>
          <a:bodyPr>
            <a:normAutofit/>
          </a:bodyPr>
          <a:lstStyle>
            <a:lvl1pPr marL="0" indent="0">
              <a:buNone/>
              <a:defRPr sz="1400" b="0" i="0">
                <a:solidFill>
                  <a:schemeClr val="bg1">
                    <a:lumMod val="50000"/>
                  </a:schemeClr>
                </a:solidFill>
                <a:latin typeface="Adobe Caslon Pro" charset="0"/>
                <a:ea typeface="Adobe Caslon Pro" charset="0"/>
                <a:cs typeface="Adobe Caslon Pro"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8077" y="272741"/>
            <a:ext cx="2610873" cy="1024673"/>
          </a:xfrm>
          <a:prstGeom prst="rect">
            <a:avLst/>
          </a:prstGeom>
        </p:spPr>
      </p:pic>
      <p:sp>
        <p:nvSpPr>
          <p:cNvPr id="12" name="Footer Placeholder 4"/>
          <p:cNvSpPr>
            <a:spLocks noGrp="1"/>
          </p:cNvSpPr>
          <p:nvPr>
            <p:ph type="ftr" sz="quarter" idx="3"/>
          </p:nvPr>
        </p:nvSpPr>
        <p:spPr>
          <a:xfrm>
            <a:off x="5429249" y="326038"/>
            <a:ext cx="3469423" cy="365125"/>
          </a:xfrm>
          <a:prstGeom prst="rect">
            <a:avLst/>
          </a:prstGeom>
        </p:spPr>
        <p:txBody>
          <a:bodyPr vert="horz" lIns="91440" tIns="45720" rIns="91440" bIns="45720" rtlCol="0" anchor="ctr"/>
          <a:lstStyle>
            <a:lvl1pPr algn="r">
              <a:defRPr sz="1200" b="0" i="0">
                <a:solidFill>
                  <a:srgbClr val="00698F"/>
                </a:solidFill>
                <a:latin typeface="Adobe Caslon Pro" charset="0"/>
                <a:ea typeface="Adobe Caslon Pro" charset="0"/>
                <a:cs typeface="Adobe Caslon Pro" charset="0"/>
              </a:defRPr>
            </a:lvl1pPr>
          </a:lstStyle>
          <a:p>
            <a:r>
              <a:rPr lang="en-US" dirty="0" smtClean="0"/>
              <a:t>Presentation Title | Section</a:t>
            </a:r>
            <a:endParaRPr lang="en-US" dirty="0"/>
          </a:p>
        </p:txBody>
      </p:sp>
      <p:sp>
        <p:nvSpPr>
          <p:cNvPr id="13" name="Oval 12"/>
          <p:cNvSpPr/>
          <p:nvPr userDrawn="1"/>
        </p:nvSpPr>
        <p:spPr>
          <a:xfrm>
            <a:off x="8489794" y="6334474"/>
            <a:ext cx="408878" cy="408878"/>
          </a:xfrm>
          <a:prstGeom prst="ellipse">
            <a:avLst/>
          </a:prstGeom>
          <a:solidFill>
            <a:srgbClr val="00698F"/>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b="0" i="0" dirty="0">
              <a:ln>
                <a:noFill/>
              </a:ln>
              <a:latin typeface="Adobe Caslon Pro" charset="0"/>
            </a:endParaRPr>
          </a:p>
        </p:txBody>
      </p:sp>
      <p:sp>
        <p:nvSpPr>
          <p:cNvPr id="9" name="Rectangle 8"/>
          <p:cNvSpPr/>
          <p:nvPr userDrawn="1"/>
        </p:nvSpPr>
        <p:spPr>
          <a:xfrm>
            <a:off x="8566312" y="6406550"/>
            <a:ext cx="341760" cy="276999"/>
          </a:xfrm>
          <a:prstGeom prst="rect">
            <a:avLst/>
          </a:prstGeom>
        </p:spPr>
        <p:txBody>
          <a:bodyPr wrap="none">
            <a:spAutoFit/>
          </a:bodyPr>
          <a:lstStyle/>
          <a:p>
            <a:fld id="{AB4B7641-AE9D-984C-8BAE-EEEC9A113DC3}" type="slidenum">
              <a:rPr lang="en-US" sz="1200" b="1" i="0" smtClean="0">
                <a:solidFill>
                  <a:schemeClr val="bg1"/>
                </a:solidFill>
                <a:latin typeface="Adobe Caslon Pro" charset="0"/>
                <a:ea typeface="Adobe Caslon Pro" charset="0"/>
                <a:cs typeface="Adobe Caslon Pro" charset="0"/>
              </a:rPr>
              <a:pPr/>
              <a:t>‹#›</a:t>
            </a:fld>
            <a:endParaRPr lang="en-US" sz="1200" b="1" i="0" dirty="0">
              <a:solidFill>
                <a:schemeClr val="bg1"/>
              </a:solidFill>
              <a:latin typeface="Adobe Caslon Pro" charset="0"/>
              <a:ea typeface="Adobe Caslon Pro" charset="0"/>
              <a:cs typeface="Adobe Caslon Pro" charset="0"/>
            </a:endParaRPr>
          </a:p>
        </p:txBody>
      </p:sp>
    </p:spTree>
    <p:extLst>
      <p:ext uri="{BB962C8B-B14F-4D97-AF65-F5344CB8AC3E}">
        <p14:creationId xmlns:p14="http://schemas.microsoft.com/office/powerpoint/2010/main" val="1979332759"/>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3" name="Rectangle 12"/>
          <p:cNvSpPr/>
          <p:nvPr userDrawn="1"/>
        </p:nvSpPr>
        <p:spPr>
          <a:xfrm>
            <a:off x="0" y="0"/>
            <a:ext cx="3308195" cy="6858000"/>
          </a:xfrm>
          <a:prstGeom prst="rect">
            <a:avLst/>
          </a:prstGeom>
          <a:solidFill>
            <a:srgbClr val="00698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dobe Caslon Pro" charset="0"/>
            </a:endParaRPr>
          </a:p>
        </p:txBody>
      </p:sp>
      <p:sp>
        <p:nvSpPr>
          <p:cNvPr id="2" name="Title 1"/>
          <p:cNvSpPr>
            <a:spLocks noGrp="1"/>
          </p:cNvSpPr>
          <p:nvPr>
            <p:ph type="title" hasCustomPrompt="1"/>
          </p:nvPr>
        </p:nvSpPr>
        <p:spPr>
          <a:xfrm>
            <a:off x="604852" y="3572377"/>
            <a:ext cx="2098491" cy="1600200"/>
          </a:xfrm>
          <a:prstGeom prst="rect">
            <a:avLst/>
          </a:prstGeom>
        </p:spPr>
        <p:txBody>
          <a:bodyPr anchor="ctr"/>
          <a:lstStyle>
            <a:lvl1pPr>
              <a:defRPr sz="2800" b="1" i="0">
                <a:solidFill>
                  <a:schemeClr val="bg1"/>
                </a:solidFill>
                <a:latin typeface="Adobe Caslon Pro" charset="0"/>
                <a:ea typeface="Adobe Caslon Pro" charset="0"/>
                <a:cs typeface="Adobe Caslon Pro" charset="0"/>
              </a:defRPr>
            </a:lvl1pPr>
          </a:lstStyle>
          <a:p>
            <a:r>
              <a:rPr lang="en-US" dirty="0" smtClean="0"/>
              <a:t>Title</a:t>
            </a:r>
            <a:endParaRPr lang="en-US" dirty="0"/>
          </a:p>
        </p:txBody>
      </p:sp>
      <p:sp>
        <p:nvSpPr>
          <p:cNvPr id="3" name="Picture Placeholder 2"/>
          <p:cNvSpPr>
            <a:spLocks noGrp="1" noChangeAspect="1"/>
          </p:cNvSpPr>
          <p:nvPr>
            <p:ph type="pic" idx="1"/>
          </p:nvPr>
        </p:nvSpPr>
        <p:spPr>
          <a:xfrm>
            <a:off x="3887391" y="899919"/>
            <a:ext cx="4629150" cy="5058163"/>
          </a:xfrm>
        </p:spPr>
        <p:txBody>
          <a:bodyPr anchor="t"/>
          <a:lstStyle>
            <a:lvl1pPr marL="0" indent="0">
              <a:buNone/>
              <a:defRPr sz="3200">
                <a:latin typeface="Adobe Caslon Pro" charset="0"/>
                <a:ea typeface="Adobe Caslon Pro" charset="0"/>
                <a:cs typeface="Adobe Caslon Pro"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Drag picture to placeholder or click icon to add</a:t>
            </a:r>
            <a:endParaRPr lang="en-US" dirty="0"/>
          </a:p>
        </p:txBody>
      </p:sp>
      <p:sp>
        <p:nvSpPr>
          <p:cNvPr id="4" name="Text Placeholder 3"/>
          <p:cNvSpPr>
            <a:spLocks noGrp="1"/>
          </p:cNvSpPr>
          <p:nvPr>
            <p:ph type="body" sz="half" idx="2"/>
          </p:nvPr>
        </p:nvSpPr>
        <p:spPr>
          <a:xfrm>
            <a:off x="604852" y="5172577"/>
            <a:ext cx="2098491" cy="1079539"/>
          </a:xfrm>
        </p:spPr>
        <p:txBody>
          <a:bodyPr>
            <a:normAutofit/>
          </a:bodyPr>
          <a:lstStyle>
            <a:lvl1pPr marL="0" indent="0">
              <a:buNone/>
              <a:defRPr sz="1400" b="0" i="0">
                <a:solidFill>
                  <a:schemeClr val="bg1">
                    <a:lumMod val="85000"/>
                  </a:schemeClr>
                </a:solidFill>
                <a:latin typeface="Adobe Caslon Pro" charset="0"/>
                <a:ea typeface="Adobe Caslon Pro" charset="0"/>
                <a:cs typeface="Adobe Caslon Pro"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8" name="Oval 7"/>
          <p:cNvSpPr/>
          <p:nvPr userDrawn="1"/>
        </p:nvSpPr>
        <p:spPr>
          <a:xfrm>
            <a:off x="8489794" y="6252116"/>
            <a:ext cx="408878" cy="408878"/>
          </a:xfrm>
          <a:prstGeom prst="ellipse">
            <a:avLst/>
          </a:prstGeom>
          <a:solidFill>
            <a:srgbClr val="00698F"/>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b="0" i="0" dirty="0">
              <a:ln>
                <a:noFill/>
              </a:ln>
              <a:latin typeface="Adobe Caslon Pro" charset="0"/>
            </a:endParaRPr>
          </a:p>
        </p:txBody>
      </p:sp>
      <p:sp>
        <p:nvSpPr>
          <p:cNvPr id="9" name="Slide Number Placeholder 5"/>
          <p:cNvSpPr txBox="1">
            <a:spLocks/>
          </p:cNvSpPr>
          <p:nvPr userDrawn="1"/>
        </p:nvSpPr>
        <p:spPr>
          <a:xfrm>
            <a:off x="8489794" y="6273993"/>
            <a:ext cx="408878" cy="365125"/>
          </a:xfrm>
          <a:prstGeom prst="rect">
            <a:avLst/>
          </a:prstGeom>
        </p:spPr>
        <p:txBody>
          <a:bodyPr vert="horz" lIns="91440" tIns="45720" rIns="91440" bIns="45720" rtlCol="0" anchor="ctr"/>
          <a:lstStyle>
            <a:defPPr>
              <a:defRPr lang="en-US"/>
            </a:defPPr>
            <a:lvl1pPr marL="0" algn="ctr" defTabSz="914400" rtl="0" eaLnBrk="1" latinLnBrk="0" hangingPunct="1">
              <a:defRPr sz="1200" b="1" i="0" kern="1200">
                <a:solidFill>
                  <a:schemeClr val="bg1"/>
                </a:solidFill>
                <a:latin typeface="Adobe Caslon Pro" charset="0"/>
                <a:ea typeface="Adobe Caslon Pro" charset="0"/>
                <a:cs typeface="Adobe Caslon Pro"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B4B7641-AE9D-984C-8BAE-EEEC9A113DC3}" type="slidenum">
              <a:rPr lang="en-US" b="1" i="0" smtClean="0">
                <a:latin typeface="Adobe Caslon Pro" charset="0"/>
                <a:ea typeface="Adobe Caslon Pro" charset="0"/>
                <a:cs typeface="Adobe Caslon Pro" charset="0"/>
              </a:rPr>
              <a:pPr/>
              <a:t>‹#›</a:t>
            </a:fld>
            <a:endParaRPr lang="en-US" b="1" i="0" dirty="0">
              <a:latin typeface="Adobe Caslon Pro" charset="0"/>
              <a:ea typeface="Adobe Caslon Pro" charset="0"/>
              <a:cs typeface="Adobe Caslon Pro" charset="0"/>
            </a:endParaRPr>
          </a:p>
        </p:txBody>
      </p:sp>
      <p:sp>
        <p:nvSpPr>
          <p:cNvPr id="12" name="Footer Placeholder 4"/>
          <p:cNvSpPr>
            <a:spLocks noGrp="1"/>
          </p:cNvSpPr>
          <p:nvPr>
            <p:ph type="ftr" sz="quarter" idx="3"/>
          </p:nvPr>
        </p:nvSpPr>
        <p:spPr>
          <a:xfrm>
            <a:off x="5429249" y="326038"/>
            <a:ext cx="3469423" cy="365125"/>
          </a:xfrm>
          <a:prstGeom prst="rect">
            <a:avLst/>
          </a:prstGeom>
        </p:spPr>
        <p:txBody>
          <a:bodyPr vert="horz" lIns="91440" tIns="45720" rIns="91440" bIns="45720" rtlCol="0" anchor="ctr"/>
          <a:lstStyle>
            <a:lvl1pPr algn="r">
              <a:defRPr sz="1200" b="0" i="0">
                <a:solidFill>
                  <a:srgbClr val="00698F"/>
                </a:solidFill>
                <a:latin typeface="Adobe Caslon Pro" charset="0"/>
                <a:ea typeface="Adobe Caslon Pro" charset="0"/>
                <a:cs typeface="Adobe Caslon Pro" charset="0"/>
              </a:defRPr>
            </a:lvl1pPr>
          </a:lstStyle>
          <a:p>
            <a:r>
              <a:rPr lang="en-US" dirty="0" smtClean="0"/>
              <a:t>Presentation Title | Section</a:t>
            </a:r>
            <a:endParaRPr lang="en-US" dirty="0"/>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3432" y="1601980"/>
            <a:ext cx="2269911" cy="890858"/>
          </a:xfrm>
          <a:prstGeom prst="rect">
            <a:avLst/>
          </a:prstGeom>
        </p:spPr>
      </p:pic>
    </p:spTree>
    <p:extLst>
      <p:ext uri="{BB962C8B-B14F-4D97-AF65-F5344CB8AC3E}">
        <p14:creationId xmlns:p14="http://schemas.microsoft.com/office/powerpoint/2010/main" val="2123988483"/>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Picture with Caption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8650" y="1625597"/>
            <a:ext cx="2949178" cy="1600200"/>
          </a:xfrm>
          <a:prstGeom prst="rect">
            <a:avLst/>
          </a:prstGeom>
        </p:spPr>
        <p:txBody>
          <a:bodyPr anchor="ctr">
            <a:normAutofit/>
          </a:bodyPr>
          <a:lstStyle>
            <a:lvl1pPr>
              <a:defRPr sz="2800" b="1" i="0">
                <a:solidFill>
                  <a:srgbClr val="00698F"/>
                </a:solidFill>
                <a:latin typeface="Adobe Caslon Pro" charset="0"/>
                <a:ea typeface="Adobe Caslon Pro" charset="0"/>
                <a:cs typeface="Adobe Caslon Pro" charset="0"/>
              </a:defRPr>
            </a:lvl1pPr>
          </a:lstStyle>
          <a:p>
            <a:r>
              <a:rPr lang="en-US" dirty="0" smtClean="0"/>
              <a:t>Title</a:t>
            </a:r>
            <a:endParaRPr lang="en-US" dirty="0"/>
          </a:p>
        </p:txBody>
      </p:sp>
      <p:sp>
        <p:nvSpPr>
          <p:cNvPr id="4" name="Text Placeholder 3"/>
          <p:cNvSpPr>
            <a:spLocks noGrp="1"/>
          </p:cNvSpPr>
          <p:nvPr>
            <p:ph type="body" sz="half" idx="2"/>
          </p:nvPr>
        </p:nvSpPr>
        <p:spPr>
          <a:xfrm>
            <a:off x="628650" y="3225798"/>
            <a:ext cx="2949178" cy="2649930"/>
          </a:xfrm>
        </p:spPr>
        <p:txBody>
          <a:bodyPr>
            <a:normAutofit/>
          </a:bodyPr>
          <a:lstStyle>
            <a:lvl1pPr marL="0" indent="0">
              <a:buNone/>
              <a:defRPr sz="1400" b="0" i="0">
                <a:solidFill>
                  <a:schemeClr val="bg1">
                    <a:lumMod val="50000"/>
                  </a:schemeClr>
                </a:solidFill>
                <a:latin typeface="Adobe Caslon Pro" charset="0"/>
                <a:ea typeface="Adobe Caslon Pro" charset="0"/>
                <a:cs typeface="Adobe Caslon Pro"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8077" y="272741"/>
            <a:ext cx="2610873" cy="1024673"/>
          </a:xfrm>
          <a:prstGeom prst="rect">
            <a:avLst/>
          </a:prstGeom>
        </p:spPr>
      </p:pic>
      <p:sp>
        <p:nvSpPr>
          <p:cNvPr id="12" name="Footer Placeholder 4"/>
          <p:cNvSpPr>
            <a:spLocks noGrp="1"/>
          </p:cNvSpPr>
          <p:nvPr>
            <p:ph type="ftr" sz="quarter" idx="3"/>
          </p:nvPr>
        </p:nvSpPr>
        <p:spPr>
          <a:xfrm>
            <a:off x="5429249" y="326038"/>
            <a:ext cx="3469423" cy="365125"/>
          </a:xfrm>
          <a:prstGeom prst="rect">
            <a:avLst/>
          </a:prstGeom>
        </p:spPr>
        <p:txBody>
          <a:bodyPr vert="horz" lIns="91440" tIns="45720" rIns="91440" bIns="45720" rtlCol="0" anchor="ctr"/>
          <a:lstStyle>
            <a:lvl1pPr algn="r">
              <a:defRPr sz="1200" b="0" i="0">
                <a:solidFill>
                  <a:srgbClr val="00698F"/>
                </a:solidFill>
                <a:latin typeface="Adobe Caslon Pro" charset="0"/>
                <a:ea typeface="Adobe Caslon Pro" charset="0"/>
                <a:cs typeface="Adobe Caslon Pro" charset="0"/>
              </a:defRPr>
            </a:lvl1pPr>
          </a:lstStyle>
          <a:p>
            <a:r>
              <a:rPr lang="en-US" dirty="0" smtClean="0"/>
              <a:t>Presentation Title | Section</a:t>
            </a:r>
            <a:endParaRPr lang="en-US" dirty="0"/>
          </a:p>
        </p:txBody>
      </p:sp>
      <p:sp>
        <p:nvSpPr>
          <p:cNvPr id="11" name="Picture Placeholder 2"/>
          <p:cNvSpPr>
            <a:spLocks noGrp="1" noChangeAspect="1"/>
          </p:cNvSpPr>
          <p:nvPr>
            <p:ph type="pic" idx="1"/>
          </p:nvPr>
        </p:nvSpPr>
        <p:spPr>
          <a:xfrm>
            <a:off x="3887391" y="899919"/>
            <a:ext cx="4629150" cy="4975809"/>
          </a:xfrm>
        </p:spPr>
        <p:txBody>
          <a:bodyPr anchor="t">
            <a:normAutofit/>
          </a:bodyPr>
          <a:lstStyle>
            <a:lvl1pPr marL="0" indent="0">
              <a:buNone/>
              <a:defRPr sz="2800">
                <a:latin typeface="Adobe Caslon Pro" charset="0"/>
                <a:ea typeface="Adobe Caslon Pro" charset="0"/>
                <a:cs typeface="Adobe Caslon Pro"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Drag picture to placeholder or click icon to add</a:t>
            </a:r>
            <a:endParaRPr lang="en-US" dirty="0"/>
          </a:p>
        </p:txBody>
      </p:sp>
      <p:sp>
        <p:nvSpPr>
          <p:cNvPr id="13" name="Oval 12"/>
          <p:cNvSpPr/>
          <p:nvPr userDrawn="1"/>
        </p:nvSpPr>
        <p:spPr>
          <a:xfrm>
            <a:off x="8489794" y="6334474"/>
            <a:ext cx="408878" cy="408878"/>
          </a:xfrm>
          <a:prstGeom prst="ellipse">
            <a:avLst/>
          </a:prstGeom>
          <a:solidFill>
            <a:srgbClr val="00698F"/>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b="0" i="0" dirty="0">
              <a:ln>
                <a:noFill/>
              </a:ln>
              <a:latin typeface="Adobe Caslon Pro" charset="0"/>
            </a:endParaRPr>
          </a:p>
        </p:txBody>
      </p:sp>
      <p:sp>
        <p:nvSpPr>
          <p:cNvPr id="9" name="Rectangle 8"/>
          <p:cNvSpPr/>
          <p:nvPr userDrawn="1"/>
        </p:nvSpPr>
        <p:spPr>
          <a:xfrm>
            <a:off x="8566312" y="6406550"/>
            <a:ext cx="341760" cy="276999"/>
          </a:xfrm>
          <a:prstGeom prst="rect">
            <a:avLst/>
          </a:prstGeom>
        </p:spPr>
        <p:txBody>
          <a:bodyPr wrap="none">
            <a:spAutoFit/>
          </a:bodyPr>
          <a:lstStyle/>
          <a:p>
            <a:fld id="{AB4B7641-AE9D-984C-8BAE-EEEC9A113DC3}" type="slidenum">
              <a:rPr lang="en-US" sz="1200" b="1" i="0" smtClean="0">
                <a:solidFill>
                  <a:schemeClr val="bg1"/>
                </a:solidFill>
                <a:latin typeface="Adobe Caslon Pro" charset="0"/>
                <a:ea typeface="Adobe Caslon Pro" charset="0"/>
                <a:cs typeface="Adobe Caslon Pro" charset="0"/>
              </a:rPr>
              <a:pPr/>
              <a:t>‹#›</a:t>
            </a:fld>
            <a:endParaRPr lang="en-US" sz="1200" b="1" i="0" dirty="0">
              <a:solidFill>
                <a:schemeClr val="bg1"/>
              </a:solidFill>
              <a:latin typeface="Adobe Caslon Pro" charset="0"/>
              <a:ea typeface="Adobe Caslon Pro" charset="0"/>
              <a:cs typeface="Adobe Caslon Pro" charset="0"/>
            </a:endParaRPr>
          </a:p>
        </p:txBody>
      </p:sp>
    </p:spTree>
    <p:extLst>
      <p:ext uri="{BB962C8B-B14F-4D97-AF65-F5344CB8AC3E}">
        <p14:creationId xmlns:p14="http://schemas.microsoft.com/office/powerpoint/2010/main" val="1573805434"/>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17034" y="-719254"/>
            <a:ext cx="10372344" cy="8095488"/>
          </a:xfrm>
          <a:prstGeom prst="rect">
            <a:avLst/>
          </a:prstGeom>
        </p:spPr>
      </p:pic>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68361" y="4869241"/>
            <a:ext cx="1007278" cy="1007278"/>
          </a:xfrm>
          <a:prstGeom prst="rect">
            <a:avLst/>
          </a:prstGeom>
          <a:ln w="76200">
            <a:noFill/>
          </a:ln>
        </p:spPr>
      </p:pic>
    </p:spTree>
    <p:extLst>
      <p:ext uri="{BB962C8B-B14F-4D97-AF65-F5344CB8AC3E}">
        <p14:creationId xmlns:p14="http://schemas.microsoft.com/office/powerpoint/2010/main" val="269072488"/>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slideLayout" Target="../slideLayouts/slideLayout22.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b="0" i="0">
                <a:solidFill>
                  <a:schemeClr val="tx1">
                    <a:tint val="75000"/>
                  </a:schemeClr>
                </a:solidFill>
                <a:latin typeface="Adobe Caslon Pro" charset="0"/>
                <a:ea typeface="Adobe Caslon Pro" charset="0"/>
                <a:cs typeface="Adobe Caslon Pro" charset="0"/>
              </a:defRPr>
            </a:lvl1pPr>
          </a:lstStyle>
          <a:p>
            <a:r>
              <a:rPr lang="en-CA" dirty="0" smtClean="0"/>
              <a:t>Wednesday, August 10, 2016</a:t>
            </a:r>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b="0" i="0">
                <a:solidFill>
                  <a:schemeClr val="tx1">
                    <a:tint val="75000"/>
                  </a:schemeClr>
                </a:solidFill>
                <a:latin typeface="Adobe Caslon Pro" charset="0"/>
                <a:ea typeface="Adobe Caslon Pro" charset="0"/>
                <a:cs typeface="Adobe Caslon Pro" charset="0"/>
              </a:defRPr>
            </a:lvl1pPr>
          </a:lstStyle>
          <a:p>
            <a:r>
              <a:rPr lang="en-US" dirty="0" smtClean="0"/>
              <a:t>Presentation Title | Section</a:t>
            </a:r>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b="1" i="0">
                <a:solidFill>
                  <a:schemeClr val="tx1">
                    <a:tint val="75000"/>
                  </a:schemeClr>
                </a:solidFill>
                <a:latin typeface="Adobe Caslon Pro" charset="0"/>
                <a:ea typeface="Adobe Caslon Pro" charset="0"/>
                <a:cs typeface="Adobe Caslon Pro" charset="0"/>
              </a:defRPr>
            </a:lvl1pPr>
          </a:lstStyle>
          <a:p>
            <a:fld id="{AB4B7641-AE9D-984C-8BAE-EEEC9A113DC3}" type="slidenum">
              <a:rPr lang="en-US" smtClean="0"/>
              <a:pPr/>
              <a:t>‹#›</a:t>
            </a:fld>
            <a:endParaRPr lang="en-US" dirty="0"/>
          </a:p>
        </p:txBody>
      </p:sp>
      <p:sp>
        <p:nvSpPr>
          <p:cNvPr id="7" name="Title Placeholder 6"/>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Tree>
    <p:extLst>
      <p:ext uri="{BB962C8B-B14F-4D97-AF65-F5344CB8AC3E}">
        <p14:creationId xmlns:p14="http://schemas.microsoft.com/office/powerpoint/2010/main" val="175803210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4" r:id="rId3"/>
    <p:sldLayoutId id="2147483665" r:id="rId4"/>
    <p:sldLayoutId id="2147483670" r:id="rId5"/>
    <p:sldLayoutId id="2147483668" r:id="rId6"/>
    <p:sldLayoutId id="2147483669" r:id="rId7"/>
    <p:sldLayoutId id="2147483671" r:id="rId8"/>
    <p:sldLayoutId id="2147483666" r:id="rId9"/>
  </p:sldLayoutIdLst>
  <p:timing>
    <p:tnLst>
      <p:par>
        <p:cTn id="1" dur="indefinite" restart="never" nodeType="tmRoot"/>
      </p:par>
    </p:tnLst>
  </p:timing>
  <p:hf sldNum="0" hdr="0" dt="0"/>
  <p:txStyles>
    <p:titleStyle>
      <a:lvl1pPr algn="l" defTabSz="914400" rtl="0" eaLnBrk="1" latinLnBrk="0" hangingPunct="1">
        <a:lnSpc>
          <a:spcPct val="90000"/>
        </a:lnSpc>
        <a:spcBef>
          <a:spcPct val="0"/>
        </a:spcBef>
        <a:buNone/>
        <a:defRPr sz="4400" b="1" i="0" kern="1200">
          <a:solidFill>
            <a:srgbClr val="00698F"/>
          </a:solidFill>
          <a:latin typeface="Adobe Caslon Pro" charset="0"/>
          <a:ea typeface="Adobe Caslon Pro" charset="0"/>
          <a:cs typeface="Adobe Caslon Pro"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dobe Caslon Pro" charset="0"/>
          <a:ea typeface="Adobe Caslon Pro" charset="0"/>
          <a:cs typeface="Adobe Caslon Pro"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dobe Caslon Pro" charset="0"/>
          <a:ea typeface="Adobe Caslon Pro" charset="0"/>
          <a:cs typeface="Adobe Caslon Pro"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dobe Caslon Pro" charset="0"/>
          <a:ea typeface="Adobe Caslon Pro" charset="0"/>
          <a:cs typeface="Adobe Caslon Pro"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dobe Caslon Pro" charset="0"/>
          <a:ea typeface="Adobe Caslon Pro" charset="0"/>
          <a:cs typeface="Adobe Caslon Pro"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dobe Caslon Pro" charset="0"/>
          <a:ea typeface="Adobe Caslon Pro" charset="0"/>
          <a:cs typeface="Adobe Caslon Pro"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b="0" i="0">
                <a:solidFill>
                  <a:schemeClr val="tx1">
                    <a:tint val="75000"/>
                  </a:schemeClr>
                </a:solidFill>
                <a:latin typeface="Calibri"/>
                <a:ea typeface="Adobe Caslon Pro" charset="0"/>
                <a:cs typeface="Calibri"/>
              </a:defRPr>
            </a:lvl1pPr>
          </a:lstStyle>
          <a:p>
            <a:r>
              <a:rPr lang="en-CA" dirty="0" smtClean="0">
                <a:solidFill>
                  <a:prstClr val="black">
                    <a:tint val="75000"/>
                  </a:prstClr>
                </a:solidFill>
              </a:rPr>
              <a:t>Wednesday, August 10, 2016</a:t>
            </a:r>
            <a:endParaRPr lang="en-US" dirty="0">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b="0" i="0">
                <a:solidFill>
                  <a:schemeClr val="tx1">
                    <a:tint val="75000"/>
                  </a:schemeClr>
                </a:solidFill>
                <a:latin typeface="Calibri"/>
                <a:ea typeface="Adobe Caslon Pro" charset="0"/>
                <a:cs typeface="Calibri"/>
              </a:defRPr>
            </a:lvl1pPr>
          </a:lstStyle>
          <a:p>
            <a:r>
              <a:rPr lang="en-US" dirty="0" smtClean="0">
                <a:solidFill>
                  <a:prstClr val="black">
                    <a:tint val="75000"/>
                  </a:prstClr>
                </a:solidFill>
              </a:rPr>
              <a:t>Presentation Title | Section</a:t>
            </a:r>
            <a:endParaRPr lang="en-US" dirty="0">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b="0" i="0">
                <a:solidFill>
                  <a:schemeClr val="tx1">
                    <a:tint val="75000"/>
                  </a:schemeClr>
                </a:solidFill>
                <a:latin typeface="Calibri"/>
                <a:ea typeface="Adobe Caslon Pro" charset="0"/>
                <a:cs typeface="Calibri"/>
              </a:defRPr>
            </a:lvl1pPr>
          </a:lstStyle>
          <a:p>
            <a:fld id="{AB4B7641-AE9D-984C-8BAE-EEEC9A113DC3}" type="slidenum">
              <a:rPr lang="en-US" smtClean="0">
                <a:solidFill>
                  <a:prstClr val="black">
                    <a:tint val="75000"/>
                  </a:prstClr>
                </a:solidFill>
              </a:rPr>
              <a:pPr/>
              <a:t>‹#›</a:t>
            </a:fld>
            <a:endParaRPr lang="en-US" dirty="0">
              <a:solidFill>
                <a:prstClr val="black">
                  <a:tint val="75000"/>
                </a:prstClr>
              </a:solidFill>
            </a:endParaRPr>
          </a:p>
        </p:txBody>
      </p:sp>
      <p:sp>
        <p:nvSpPr>
          <p:cNvPr id="7" name="Title Placeholder 6"/>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Tree>
    <p:extLst>
      <p:ext uri="{BB962C8B-B14F-4D97-AF65-F5344CB8AC3E}">
        <p14:creationId xmlns:p14="http://schemas.microsoft.com/office/powerpoint/2010/main" val="130619537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timing>
    <p:tnLst>
      <p:par>
        <p:cTn id="1" dur="indefinite" restart="never" nodeType="tmRoot"/>
      </p:par>
    </p:tnLst>
  </p:timing>
  <p:hf sldNum="0" hdr="0" dt="0"/>
  <p:txStyles>
    <p:titleStyle>
      <a:lvl1pPr algn="l" defTabSz="914400" rtl="0" eaLnBrk="1" latinLnBrk="0" hangingPunct="1">
        <a:lnSpc>
          <a:spcPct val="90000"/>
        </a:lnSpc>
        <a:spcBef>
          <a:spcPct val="0"/>
        </a:spcBef>
        <a:buNone/>
        <a:defRPr sz="4400" b="0" i="0" kern="1200">
          <a:solidFill>
            <a:srgbClr val="00698F"/>
          </a:solidFill>
          <a:latin typeface="Calibri"/>
          <a:ea typeface="Adobe Caslon Pro" charset="0"/>
          <a:cs typeface="Calibri"/>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alibri"/>
          <a:ea typeface="Adobe Caslon Pro" charset="0"/>
          <a:cs typeface="Calibri"/>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alibri"/>
          <a:ea typeface="Adobe Caslon Pro" charset="0"/>
          <a:cs typeface="Calibri"/>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alibri"/>
          <a:ea typeface="Adobe Caslon Pro" charset="0"/>
          <a:cs typeface="Calibri"/>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a:ea typeface="Adobe Caslon Pro" charset="0"/>
          <a:cs typeface="Calibri"/>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a:ea typeface="Adobe Caslon Pro" charset="0"/>
          <a:cs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idx="4294967295"/>
          </p:nvPr>
        </p:nvSpPr>
        <p:spPr>
          <a:xfrm>
            <a:off x="4819650" y="438150"/>
            <a:ext cx="4324350" cy="3079750"/>
          </a:xfrm>
        </p:spPr>
        <p:txBody>
          <a:bodyPr>
            <a:normAutofit/>
          </a:bodyPr>
          <a:lstStyle/>
          <a:p>
            <a:r>
              <a:rPr lang="en-US" sz="4300" dirty="0" smtClean="0"/>
              <a:t>Town of Tillsonburg</a:t>
            </a:r>
            <a:br>
              <a:rPr lang="en-US" sz="4300" dirty="0" smtClean="0"/>
            </a:br>
            <a:r>
              <a:rPr lang="en-US" sz="4300" dirty="0" smtClean="0"/>
              <a:t>2023</a:t>
            </a:r>
            <a:br>
              <a:rPr lang="en-US" sz="4300" dirty="0" smtClean="0"/>
            </a:br>
            <a:r>
              <a:rPr lang="en-US" sz="4300" dirty="0" smtClean="0"/>
              <a:t>Business Plan</a:t>
            </a:r>
            <a:endParaRPr lang="en-CA" sz="4300" dirty="0"/>
          </a:p>
        </p:txBody>
      </p:sp>
      <p:sp>
        <p:nvSpPr>
          <p:cNvPr id="6" name="Subtitle 5"/>
          <p:cNvSpPr>
            <a:spLocks noGrp="1"/>
          </p:cNvSpPr>
          <p:nvPr>
            <p:ph type="subTitle" idx="4294967295"/>
          </p:nvPr>
        </p:nvSpPr>
        <p:spPr>
          <a:xfrm>
            <a:off x="4819650" y="3609975"/>
            <a:ext cx="4324350" cy="404813"/>
          </a:xfrm>
        </p:spPr>
        <p:txBody>
          <a:bodyPr>
            <a:normAutofit/>
          </a:bodyPr>
          <a:lstStyle/>
          <a:p>
            <a:pPr marL="0" indent="0">
              <a:buNone/>
            </a:pPr>
            <a:r>
              <a:rPr lang="en-US" sz="2000" dirty="0" smtClean="0"/>
              <a:t>Operations and Development  Services</a:t>
            </a:r>
            <a:endParaRPr lang="en-CA" sz="2000" dirty="0"/>
          </a:p>
        </p:txBody>
      </p:sp>
      <p:sp>
        <p:nvSpPr>
          <p:cNvPr id="2" name="Date Placeholder 1"/>
          <p:cNvSpPr>
            <a:spLocks noGrp="1"/>
          </p:cNvSpPr>
          <p:nvPr>
            <p:ph type="dt" sz="half" idx="4294967295"/>
          </p:nvPr>
        </p:nvSpPr>
        <p:spPr>
          <a:xfrm>
            <a:off x="4819650" y="4106863"/>
            <a:ext cx="4324350" cy="365125"/>
          </a:xfrm>
        </p:spPr>
        <p:txBody>
          <a:bodyPr/>
          <a:lstStyle/>
          <a:p>
            <a:r>
              <a:rPr lang="en-US" dirty="0" smtClean="0">
                <a:solidFill>
                  <a:schemeClr val="tx1"/>
                </a:solidFill>
              </a:rPr>
              <a:t>November 21, 2022</a:t>
            </a:r>
            <a:endParaRPr lang="en-US" dirty="0">
              <a:solidFill>
                <a:schemeClr val="tx1"/>
              </a:solidFill>
            </a:endParaRPr>
          </a:p>
        </p:txBody>
      </p:sp>
    </p:spTree>
    <p:extLst>
      <p:ext uri="{BB962C8B-B14F-4D97-AF65-F5344CB8AC3E}">
        <p14:creationId xmlns:p14="http://schemas.microsoft.com/office/powerpoint/2010/main" val="353653026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latin typeface="Verdana" pitchFamily="34" charset="0"/>
              </a:rPr>
              <a:t>Future Departmental Directions</a:t>
            </a:r>
            <a:r>
              <a:rPr lang="en-US" dirty="0" smtClean="0">
                <a:latin typeface="Verdana" pitchFamily="34" charset="0"/>
              </a:rPr>
              <a:t>:</a:t>
            </a:r>
            <a:endParaRPr lang="en-CA" dirty="0"/>
          </a:p>
        </p:txBody>
      </p:sp>
      <p:sp>
        <p:nvSpPr>
          <p:cNvPr id="3" name="Content Placeholder 2"/>
          <p:cNvSpPr>
            <a:spLocks noGrp="1"/>
          </p:cNvSpPr>
          <p:nvPr>
            <p:ph idx="1"/>
          </p:nvPr>
        </p:nvSpPr>
        <p:spPr>
          <a:xfrm>
            <a:off x="628650" y="1858536"/>
            <a:ext cx="7886700" cy="4296321"/>
          </a:xfrm>
        </p:spPr>
        <p:txBody>
          <a:bodyPr>
            <a:normAutofit lnSpcReduction="10000"/>
          </a:bodyPr>
          <a:lstStyle/>
          <a:p>
            <a:pPr marL="0" indent="0">
              <a:buNone/>
            </a:pPr>
            <a:r>
              <a:rPr lang="en-CA" b="1" u="sng" dirty="0" smtClean="0"/>
              <a:t>2024</a:t>
            </a:r>
          </a:p>
          <a:p>
            <a:pPr algn="just"/>
            <a:r>
              <a:rPr lang="en-CA" sz="1800" dirty="0"/>
              <a:t>Continue Inter-Community Transit Service pilot project</a:t>
            </a:r>
          </a:p>
          <a:p>
            <a:pPr algn="just"/>
            <a:r>
              <a:rPr lang="en-US" sz="1800" dirty="0"/>
              <a:t>Rehabilitate/Replace infrastructure identified as high risk priority in the Asset Management Plan</a:t>
            </a:r>
          </a:p>
          <a:p>
            <a:pPr algn="just"/>
            <a:r>
              <a:rPr lang="en-US" sz="1800" dirty="0"/>
              <a:t>Continue annual Sidewalk inspection program</a:t>
            </a:r>
          </a:p>
          <a:p>
            <a:pPr algn="just"/>
            <a:r>
              <a:rPr lang="en-US" sz="1800" dirty="0"/>
              <a:t>Continue </a:t>
            </a:r>
            <a:r>
              <a:rPr lang="en-US" sz="1800" dirty="0" err="1"/>
              <a:t>Watermain</a:t>
            </a:r>
            <a:r>
              <a:rPr lang="en-US" sz="1800" dirty="0"/>
              <a:t> Directional Flushing Program</a:t>
            </a:r>
          </a:p>
          <a:p>
            <a:pPr algn="just"/>
            <a:r>
              <a:rPr lang="en-US" sz="1800" dirty="0"/>
              <a:t>Continue Sewer flushing and CCTV annual program</a:t>
            </a:r>
          </a:p>
          <a:p>
            <a:pPr algn="just"/>
            <a:r>
              <a:rPr lang="en-US" sz="1800" dirty="0"/>
              <a:t>Continue Annual Traffic Count Program</a:t>
            </a:r>
          </a:p>
          <a:p>
            <a:pPr algn="just"/>
            <a:r>
              <a:rPr lang="en-US" sz="1800" dirty="0"/>
              <a:t>Pursue available Provincial and Federal capital funding opportunities</a:t>
            </a:r>
          </a:p>
          <a:p>
            <a:pPr algn="just"/>
            <a:r>
              <a:rPr lang="en-US" sz="1800" dirty="0"/>
              <a:t>Review Building &amp; Planning digital service delivery</a:t>
            </a:r>
          </a:p>
          <a:p>
            <a:pPr algn="just"/>
            <a:r>
              <a:rPr lang="en-US" sz="1800" dirty="0"/>
              <a:t>Affordable housing collaboration with Oxford County</a:t>
            </a:r>
          </a:p>
          <a:p>
            <a:pPr algn="just"/>
            <a:r>
              <a:rPr lang="en-US" sz="1800" dirty="0" smtClean="0"/>
              <a:t>By-Law </a:t>
            </a:r>
            <a:r>
              <a:rPr lang="en-US" sz="1800" dirty="0"/>
              <a:t>Review</a:t>
            </a:r>
          </a:p>
          <a:p>
            <a:pPr algn="just"/>
            <a:endParaRPr lang="en-US" sz="1800" dirty="0"/>
          </a:p>
        </p:txBody>
      </p:sp>
      <p:sp>
        <p:nvSpPr>
          <p:cNvPr id="6" name="Footer Placeholder 3"/>
          <p:cNvSpPr>
            <a:spLocks noGrp="1"/>
          </p:cNvSpPr>
          <p:nvPr>
            <p:ph type="ftr" sz="quarter" idx="3"/>
          </p:nvPr>
        </p:nvSpPr>
        <p:spPr>
          <a:xfrm>
            <a:off x="4605867" y="326038"/>
            <a:ext cx="4292805" cy="365125"/>
          </a:xfrm>
        </p:spPr>
        <p:txBody>
          <a:bodyPr/>
          <a:lstStyle/>
          <a:p>
            <a:r>
              <a:rPr lang="en-US" dirty="0" smtClean="0"/>
              <a:t>2023 Business Plan | Operations and Development Services</a:t>
            </a:r>
            <a:endParaRPr lang="en-US" dirty="0"/>
          </a:p>
        </p:txBody>
      </p:sp>
    </p:spTree>
    <p:extLst>
      <p:ext uri="{BB962C8B-B14F-4D97-AF65-F5344CB8AC3E}">
        <p14:creationId xmlns:p14="http://schemas.microsoft.com/office/powerpoint/2010/main" val="67500272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latin typeface="Verdana" pitchFamily="34" charset="0"/>
              </a:rPr>
              <a:t>Future Departmental Directions</a:t>
            </a:r>
            <a:r>
              <a:rPr lang="en-US" dirty="0" smtClean="0">
                <a:latin typeface="Verdana" pitchFamily="34" charset="0"/>
              </a:rPr>
              <a:t>:</a:t>
            </a:r>
            <a:endParaRPr lang="en-CA" dirty="0"/>
          </a:p>
        </p:txBody>
      </p:sp>
      <p:sp>
        <p:nvSpPr>
          <p:cNvPr id="3" name="Content Placeholder 2"/>
          <p:cNvSpPr>
            <a:spLocks noGrp="1"/>
          </p:cNvSpPr>
          <p:nvPr>
            <p:ph idx="1"/>
          </p:nvPr>
        </p:nvSpPr>
        <p:spPr>
          <a:xfrm>
            <a:off x="628650" y="1858536"/>
            <a:ext cx="7886700" cy="4428751"/>
          </a:xfrm>
        </p:spPr>
        <p:txBody>
          <a:bodyPr>
            <a:normAutofit/>
          </a:bodyPr>
          <a:lstStyle/>
          <a:p>
            <a:pPr marL="0" indent="0">
              <a:buNone/>
            </a:pPr>
            <a:r>
              <a:rPr lang="en-CA" b="1" u="sng" dirty="0" smtClean="0"/>
              <a:t>2025</a:t>
            </a:r>
          </a:p>
          <a:p>
            <a:pPr algn="just"/>
            <a:r>
              <a:rPr lang="en-CA" sz="1700" dirty="0"/>
              <a:t>Continue Inter-Community Transit Service pilot project </a:t>
            </a:r>
          </a:p>
          <a:p>
            <a:pPr algn="just"/>
            <a:r>
              <a:rPr lang="en-US" sz="1700" dirty="0"/>
              <a:t>Rehabilitate/Replace infrastructure identified as high risk priority in the Asset Management Plan</a:t>
            </a:r>
          </a:p>
          <a:p>
            <a:pPr algn="just"/>
            <a:r>
              <a:rPr lang="en-US" sz="1700" dirty="0"/>
              <a:t>Continue annual sidewalk inspection program</a:t>
            </a:r>
          </a:p>
          <a:p>
            <a:pPr algn="just"/>
            <a:r>
              <a:rPr lang="en-US" sz="1700" dirty="0"/>
              <a:t>Continue </a:t>
            </a:r>
            <a:r>
              <a:rPr lang="en-US" sz="1700" dirty="0" err="1"/>
              <a:t>Watermain</a:t>
            </a:r>
            <a:r>
              <a:rPr lang="en-US" sz="1700" dirty="0"/>
              <a:t> Directional Flushing Program</a:t>
            </a:r>
          </a:p>
          <a:p>
            <a:pPr algn="just"/>
            <a:r>
              <a:rPr lang="en-US" sz="1700" dirty="0"/>
              <a:t>Continue Sewer flushing and CCTV annual program</a:t>
            </a:r>
          </a:p>
          <a:p>
            <a:pPr algn="just"/>
            <a:r>
              <a:rPr lang="en-US" sz="1700" dirty="0"/>
              <a:t>Continue Annual Traffic Count Program</a:t>
            </a:r>
          </a:p>
          <a:p>
            <a:pPr algn="just"/>
            <a:r>
              <a:rPr lang="en-US" sz="1700" dirty="0"/>
              <a:t>Continue By-annual Bridge and Culvert inspection program</a:t>
            </a:r>
          </a:p>
          <a:p>
            <a:pPr algn="just"/>
            <a:r>
              <a:rPr lang="en-US" sz="1700" dirty="0"/>
              <a:t>Pursue available Provincial and Federal capital funding opportunities.</a:t>
            </a:r>
          </a:p>
          <a:p>
            <a:pPr algn="just"/>
            <a:r>
              <a:rPr lang="en-US" sz="1700" dirty="0" smtClean="0"/>
              <a:t>Enhance Culvert and Bridge Replacement Program</a:t>
            </a:r>
            <a:endParaRPr lang="en-US" sz="1700" dirty="0"/>
          </a:p>
          <a:p>
            <a:pPr algn="just"/>
            <a:r>
              <a:rPr lang="en-US" sz="1700" dirty="0"/>
              <a:t>By-Law Review</a:t>
            </a:r>
            <a:endParaRPr lang="en-CA" sz="1700" dirty="0"/>
          </a:p>
        </p:txBody>
      </p:sp>
      <p:sp>
        <p:nvSpPr>
          <p:cNvPr id="6" name="Footer Placeholder 3"/>
          <p:cNvSpPr>
            <a:spLocks noGrp="1"/>
          </p:cNvSpPr>
          <p:nvPr>
            <p:ph type="ftr" sz="quarter" idx="3"/>
          </p:nvPr>
        </p:nvSpPr>
        <p:spPr>
          <a:xfrm>
            <a:off x="4605867" y="326038"/>
            <a:ext cx="4292805" cy="365125"/>
          </a:xfrm>
        </p:spPr>
        <p:txBody>
          <a:bodyPr/>
          <a:lstStyle/>
          <a:p>
            <a:r>
              <a:rPr lang="en-US" dirty="0" smtClean="0"/>
              <a:t>2023 Business Plan | Operations and Development Services</a:t>
            </a:r>
            <a:endParaRPr lang="en-US" dirty="0"/>
          </a:p>
        </p:txBody>
      </p:sp>
    </p:spTree>
    <p:extLst>
      <p:ext uri="{BB962C8B-B14F-4D97-AF65-F5344CB8AC3E}">
        <p14:creationId xmlns:p14="http://schemas.microsoft.com/office/powerpoint/2010/main" val="186936669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800" b="0" dirty="0" smtClean="0">
                <a:latin typeface="+mn-lt"/>
              </a:rPr>
              <a:t>2023 Business </a:t>
            </a:r>
            <a:r>
              <a:rPr lang="en-US" sz="3800" b="0" dirty="0">
                <a:latin typeface="+mn-lt"/>
              </a:rPr>
              <a:t>Objectives</a:t>
            </a:r>
          </a:p>
        </p:txBody>
      </p:sp>
      <p:sp>
        <p:nvSpPr>
          <p:cNvPr id="4" name="Footer Placeholder 3"/>
          <p:cNvSpPr>
            <a:spLocks noGrp="1"/>
          </p:cNvSpPr>
          <p:nvPr>
            <p:ph type="ftr" sz="quarter" idx="3"/>
          </p:nvPr>
        </p:nvSpPr>
        <p:spPr>
          <a:xfrm>
            <a:off x="4605867" y="326038"/>
            <a:ext cx="4292805" cy="365125"/>
          </a:xfrm>
        </p:spPr>
        <p:txBody>
          <a:bodyPr/>
          <a:lstStyle/>
          <a:p>
            <a:r>
              <a:rPr lang="en-US" dirty="0" smtClean="0"/>
              <a:t>2023 Business Plan | Operations and Development Services</a:t>
            </a:r>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3613399648"/>
              </p:ext>
            </p:extLst>
          </p:nvPr>
        </p:nvGraphicFramePr>
        <p:xfrm>
          <a:off x="233264" y="1602274"/>
          <a:ext cx="8747708" cy="3990088"/>
        </p:xfrm>
        <a:graphic>
          <a:graphicData uri="http://schemas.openxmlformats.org/drawingml/2006/table">
            <a:tbl>
              <a:tblPr firstRow="1" bandRow="1">
                <a:tableStyleId>{5C22544A-7EE6-4342-B048-85BDC9FD1C3A}</a:tableStyleId>
              </a:tblPr>
              <a:tblGrid>
                <a:gridCol w="1365599">
                  <a:extLst>
                    <a:ext uri="{9D8B030D-6E8A-4147-A177-3AD203B41FA5}">
                      <a16:colId xmlns:a16="http://schemas.microsoft.com/office/drawing/2014/main" val="20000"/>
                    </a:ext>
                  </a:extLst>
                </a:gridCol>
                <a:gridCol w="4156478">
                  <a:extLst>
                    <a:ext uri="{9D8B030D-6E8A-4147-A177-3AD203B41FA5}">
                      <a16:colId xmlns:a16="http://schemas.microsoft.com/office/drawing/2014/main" val="1059113866"/>
                    </a:ext>
                  </a:extLst>
                </a:gridCol>
                <a:gridCol w="1237130">
                  <a:extLst>
                    <a:ext uri="{9D8B030D-6E8A-4147-A177-3AD203B41FA5}">
                      <a16:colId xmlns:a16="http://schemas.microsoft.com/office/drawing/2014/main" val="20001"/>
                    </a:ext>
                  </a:extLst>
                </a:gridCol>
                <a:gridCol w="981635">
                  <a:extLst>
                    <a:ext uri="{9D8B030D-6E8A-4147-A177-3AD203B41FA5}">
                      <a16:colId xmlns:a16="http://schemas.microsoft.com/office/drawing/2014/main" val="20002"/>
                    </a:ext>
                  </a:extLst>
                </a:gridCol>
                <a:gridCol w="1006866">
                  <a:extLst>
                    <a:ext uri="{9D8B030D-6E8A-4147-A177-3AD203B41FA5}">
                      <a16:colId xmlns:a16="http://schemas.microsoft.com/office/drawing/2014/main" val="20003"/>
                    </a:ext>
                  </a:extLst>
                </a:gridCol>
              </a:tblGrid>
              <a:tr h="515368">
                <a:tc>
                  <a:txBody>
                    <a:bodyPr/>
                    <a:lstStyle/>
                    <a:p>
                      <a:pPr algn="ctr"/>
                      <a:r>
                        <a:rPr lang="en-US" sz="1000" dirty="0" smtClean="0">
                          <a:latin typeface="Verdana" pitchFamily="34" charset="0"/>
                        </a:rPr>
                        <a:t>Project</a:t>
                      </a:r>
                      <a:endParaRPr lang="en-US" sz="1000" dirty="0">
                        <a:latin typeface="Verdana" pitchFamily="34" charset="0"/>
                      </a:endParaRPr>
                    </a:p>
                  </a:txBody>
                  <a:tcPr/>
                </a:tc>
                <a:tc>
                  <a:txBody>
                    <a:bodyPr/>
                    <a:lstStyle/>
                    <a:p>
                      <a:pPr algn="ctr"/>
                      <a:r>
                        <a:rPr lang="en-US" sz="1000" dirty="0" smtClean="0">
                          <a:latin typeface="Verdana" pitchFamily="34" charset="0"/>
                        </a:rPr>
                        <a:t>Community Strategic Plan</a:t>
                      </a:r>
                      <a:endParaRPr lang="en-US" sz="1000" dirty="0">
                        <a:latin typeface="Verdana" pitchFamily="34" charset="0"/>
                      </a:endParaRPr>
                    </a:p>
                  </a:txBody>
                  <a:tcPr/>
                </a:tc>
                <a:tc>
                  <a:txBody>
                    <a:bodyPr/>
                    <a:lstStyle/>
                    <a:p>
                      <a:pPr algn="ctr"/>
                      <a:r>
                        <a:rPr lang="en-US" sz="1000" dirty="0" smtClean="0">
                          <a:latin typeface="Verdana" pitchFamily="34" charset="0"/>
                        </a:rPr>
                        <a:t>Lead</a:t>
                      </a:r>
                    </a:p>
                    <a:p>
                      <a:pPr algn="ctr"/>
                      <a:r>
                        <a:rPr lang="en-US" sz="1000" dirty="0" smtClean="0">
                          <a:latin typeface="Verdana" pitchFamily="34" charset="0"/>
                        </a:rPr>
                        <a:t>Accountability</a:t>
                      </a:r>
                      <a:endParaRPr lang="en-US" sz="1000" dirty="0">
                        <a:latin typeface="Verdana" pitchFamily="34" charset="0"/>
                      </a:endParaRPr>
                    </a:p>
                  </a:txBody>
                  <a:tcPr/>
                </a:tc>
                <a:tc>
                  <a:txBody>
                    <a:bodyPr/>
                    <a:lstStyle/>
                    <a:p>
                      <a:pPr algn="ctr"/>
                      <a:r>
                        <a:rPr lang="en-US" sz="1000" dirty="0" smtClean="0">
                          <a:latin typeface="Verdana" pitchFamily="34" charset="0"/>
                        </a:rPr>
                        <a:t>Project Cost</a:t>
                      </a:r>
                      <a:endParaRPr lang="en-US" sz="1000" dirty="0">
                        <a:latin typeface="Verdana" pitchFamily="34" charset="0"/>
                      </a:endParaRPr>
                    </a:p>
                  </a:txBody>
                  <a:tcPr/>
                </a:tc>
                <a:tc>
                  <a:txBody>
                    <a:bodyPr/>
                    <a:lstStyle/>
                    <a:p>
                      <a:pPr algn="ctr"/>
                      <a:r>
                        <a:rPr lang="en-US" sz="1000" dirty="0" smtClean="0">
                          <a:latin typeface="Verdana" pitchFamily="34" charset="0"/>
                        </a:rPr>
                        <a:t>Anticipated</a:t>
                      </a:r>
                    </a:p>
                    <a:p>
                      <a:pPr algn="ctr"/>
                      <a:r>
                        <a:rPr lang="en-US" sz="1000" dirty="0" smtClean="0">
                          <a:latin typeface="Verdana" pitchFamily="34" charset="0"/>
                        </a:rPr>
                        <a:t>Completion</a:t>
                      </a:r>
                      <a:endParaRPr lang="en-US" sz="1000" dirty="0">
                        <a:latin typeface="Verdana" pitchFamily="34" charset="0"/>
                      </a:endParaRPr>
                    </a:p>
                  </a:txBody>
                  <a:tcPr/>
                </a:tc>
                <a:extLst>
                  <a:ext uri="{0D108BD9-81ED-4DB2-BD59-A6C34878D82A}">
                    <a16:rowId xmlns:a16="http://schemas.microsoft.com/office/drawing/2014/main" val="10000"/>
                  </a:ext>
                </a:extLst>
              </a:tr>
              <a:tr h="454737">
                <a:tc>
                  <a:txBody>
                    <a:bodyPr/>
                    <a:lstStyle/>
                    <a:p>
                      <a:pPr algn="l"/>
                      <a:r>
                        <a:rPr lang="en-US" sz="1000" b="0" dirty="0" smtClean="0">
                          <a:latin typeface="Verdana" pitchFamily="34" charset="0"/>
                        </a:rPr>
                        <a:t>Reconstruction</a:t>
                      </a:r>
                      <a:r>
                        <a:rPr lang="en-US" sz="1000" b="0" baseline="0" dirty="0" smtClean="0">
                          <a:latin typeface="Verdana" pitchFamily="34" charset="0"/>
                        </a:rPr>
                        <a:t> – </a:t>
                      </a:r>
                      <a:r>
                        <a:rPr lang="en-US" sz="1000" b="0" dirty="0" smtClean="0">
                          <a:latin typeface="Verdana" pitchFamily="34" charset="0"/>
                        </a:rPr>
                        <a:t>Roads -</a:t>
                      </a:r>
                    </a:p>
                    <a:p>
                      <a:pPr algn="l"/>
                      <a:r>
                        <a:rPr lang="en-US" sz="1000" b="0" dirty="0" smtClean="0">
                          <a:latin typeface="Verdana" pitchFamily="34" charset="0"/>
                        </a:rPr>
                        <a:t>Young Street</a:t>
                      </a:r>
                      <a:endParaRPr lang="en-US" sz="1000" b="0" dirty="0">
                        <a:latin typeface="Verdana" pitchFamily="34" charset="0"/>
                      </a:endParaRPr>
                    </a:p>
                  </a:txBody>
                  <a:tcPr/>
                </a:tc>
                <a:tc>
                  <a:txBody>
                    <a:bodyPr/>
                    <a:lstStyle/>
                    <a:p>
                      <a:pPr lvl="0"/>
                      <a:r>
                        <a:rPr lang="en-US" sz="1000" b="1" kern="1200" dirty="0" smtClean="0">
                          <a:solidFill>
                            <a:schemeClr val="dk1"/>
                          </a:solidFill>
                          <a:effectLst/>
                          <a:latin typeface="+mn-lt"/>
                          <a:ea typeface="+mn-ea"/>
                          <a:cs typeface="+mn-cs"/>
                        </a:rPr>
                        <a:t>Goal – </a:t>
                      </a:r>
                      <a:r>
                        <a:rPr lang="en-US" sz="1000" b="0" kern="1200" dirty="0" smtClean="0">
                          <a:solidFill>
                            <a:schemeClr val="dk1"/>
                          </a:solidFill>
                          <a:effectLst/>
                          <a:latin typeface="+mn-lt"/>
                          <a:ea typeface="+mn-ea"/>
                          <a:cs typeface="+mn-cs"/>
                        </a:rPr>
                        <a:t>Tillsonburg residents and businesses will be connected to each other, regional networks and the world through effective traditional and digital infrastructure.</a:t>
                      </a:r>
                    </a:p>
                    <a:p>
                      <a:pPr lvl="0"/>
                      <a:r>
                        <a:rPr lang="en-US" sz="1000" b="1" kern="1200" dirty="0" smtClean="0">
                          <a:solidFill>
                            <a:schemeClr val="dk1"/>
                          </a:solidFill>
                          <a:effectLst/>
                          <a:latin typeface="+mn-lt"/>
                          <a:ea typeface="+mn-ea"/>
                          <a:cs typeface="+mn-cs"/>
                        </a:rPr>
                        <a:t>Strategic Direction – </a:t>
                      </a:r>
                      <a:r>
                        <a:rPr lang="en-US" sz="1000" b="0" kern="1200" dirty="0" smtClean="0">
                          <a:solidFill>
                            <a:schemeClr val="dk1"/>
                          </a:solidFill>
                          <a:effectLst/>
                          <a:latin typeface="+mn-lt"/>
                          <a:ea typeface="+mn-ea"/>
                          <a:cs typeface="+mn-cs"/>
                        </a:rPr>
                        <a:t>Develop a robust, long-term asset management plan to inform evidence-based decisions on the maintenance, rehabilitation and replacement of municipal infrastructure.</a:t>
                      </a:r>
                    </a:p>
                    <a:p>
                      <a:pPr lvl="0"/>
                      <a:r>
                        <a:rPr lang="en-US" sz="1000" b="1" kern="1200" dirty="0" smtClean="0">
                          <a:solidFill>
                            <a:schemeClr val="dk1"/>
                          </a:solidFill>
                          <a:effectLst/>
                          <a:latin typeface="+mn-lt"/>
                          <a:ea typeface="+mn-ea"/>
                          <a:cs typeface="+mn-cs"/>
                        </a:rPr>
                        <a:t>Priority Project –  Ongoing - </a:t>
                      </a:r>
                      <a:r>
                        <a:rPr lang="en-US" sz="1000" b="0" kern="1200" dirty="0" smtClean="0">
                          <a:solidFill>
                            <a:schemeClr val="dk1"/>
                          </a:solidFill>
                          <a:effectLst/>
                          <a:latin typeface="+mn-lt"/>
                          <a:ea typeface="+mn-ea"/>
                          <a:cs typeface="+mn-cs"/>
                        </a:rPr>
                        <a:t>Asset Management Plan</a:t>
                      </a:r>
                      <a:endParaRPr lang="en-US" sz="1000" b="0" dirty="0" smtClean="0">
                        <a:latin typeface="Verdana" pitchFamily="34"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b="0" dirty="0" smtClean="0">
                          <a:latin typeface="Verdana" pitchFamily="34" charset="0"/>
                        </a:rPr>
                        <a:t>Manager of Engineering</a:t>
                      </a:r>
                    </a:p>
                  </a:txBody>
                  <a:tcPr/>
                </a:tc>
                <a:tc>
                  <a:txBody>
                    <a:bodyPr/>
                    <a:lstStyle/>
                    <a:p>
                      <a:pPr algn="ctr"/>
                      <a:r>
                        <a:rPr lang="en-US" sz="1000" i="0" smtClean="0">
                          <a:solidFill>
                            <a:schemeClr val="tx1"/>
                          </a:solidFill>
                          <a:latin typeface="Verdana" pitchFamily="34" charset="0"/>
                          <a:ea typeface="Verdana" panose="020B0604030504040204" pitchFamily="34" charset="0"/>
                          <a:cs typeface="Verdana" panose="020B0604030504040204" pitchFamily="34" charset="0"/>
                        </a:rPr>
                        <a:t>$603,400</a:t>
                      </a:r>
                      <a:endParaRPr lang="en-US" sz="1000" i="0" dirty="0" smtClean="0">
                        <a:solidFill>
                          <a:schemeClr val="tx1"/>
                        </a:solidFill>
                        <a:latin typeface="Verdana" pitchFamily="34" charset="0"/>
                        <a:ea typeface="Verdana" panose="020B0604030504040204" pitchFamily="34" charset="0"/>
                        <a:cs typeface="Verdana" panose="020B0604030504040204" pitchFamily="34" charset="0"/>
                      </a:endParaRPr>
                    </a:p>
                  </a:txBody>
                  <a:tcPr/>
                </a:tc>
                <a:tc>
                  <a:txBody>
                    <a:bodyPr/>
                    <a:lstStyle/>
                    <a:p>
                      <a:pPr algn="ctr"/>
                      <a:r>
                        <a:rPr lang="en-US" sz="1000" b="0" dirty="0" smtClean="0">
                          <a:solidFill>
                            <a:schemeClr val="tx1"/>
                          </a:solidFill>
                          <a:latin typeface="Verdana" pitchFamily="34" charset="0"/>
                        </a:rPr>
                        <a:t>Q2</a:t>
                      </a:r>
                      <a:endParaRPr lang="en-US" sz="1000" b="0" dirty="0">
                        <a:solidFill>
                          <a:schemeClr val="tx1"/>
                        </a:solidFill>
                        <a:latin typeface="Verdana" pitchFamily="34" charset="0"/>
                      </a:endParaRPr>
                    </a:p>
                  </a:txBody>
                  <a:tcPr/>
                </a:tc>
                <a:extLst>
                  <a:ext uri="{0D108BD9-81ED-4DB2-BD59-A6C34878D82A}">
                    <a16:rowId xmlns:a16="http://schemas.microsoft.com/office/drawing/2014/main" val="10001"/>
                  </a:ext>
                </a:extLst>
              </a:tr>
              <a:tr h="454737">
                <a:tc>
                  <a:txBody>
                    <a:bodyPr/>
                    <a:lstStyle/>
                    <a:p>
                      <a:pPr algn="l"/>
                      <a:r>
                        <a:rPr lang="en-US" sz="1000" b="0" dirty="0" smtClean="0">
                          <a:latin typeface="Verdana" pitchFamily="34" charset="0"/>
                        </a:rPr>
                        <a:t>Reconstruction</a:t>
                      </a:r>
                      <a:r>
                        <a:rPr lang="en-US" sz="1000" b="0" baseline="0" dirty="0" smtClean="0">
                          <a:latin typeface="Verdana" pitchFamily="34" charset="0"/>
                        </a:rPr>
                        <a:t> – </a:t>
                      </a:r>
                      <a:r>
                        <a:rPr lang="en-US" sz="1000" b="0" dirty="0" err="1" smtClean="0">
                          <a:latin typeface="Verdana" pitchFamily="34" charset="0"/>
                        </a:rPr>
                        <a:t>Stormwater</a:t>
                      </a:r>
                      <a:r>
                        <a:rPr lang="en-US" sz="1000" b="0" baseline="0" dirty="0" smtClean="0">
                          <a:latin typeface="Verdana" pitchFamily="34" charset="0"/>
                        </a:rPr>
                        <a:t> -</a:t>
                      </a:r>
                      <a:endParaRPr lang="en-US" sz="1000" b="0" dirty="0" smtClean="0">
                        <a:latin typeface="Verdana" pitchFamily="34" charset="0"/>
                      </a:endParaRPr>
                    </a:p>
                    <a:p>
                      <a:pPr algn="l"/>
                      <a:r>
                        <a:rPr lang="en-US" sz="1000" b="0" dirty="0" smtClean="0">
                          <a:latin typeface="Verdana" pitchFamily="34" charset="0"/>
                        </a:rPr>
                        <a:t>Young Street</a:t>
                      </a:r>
                      <a:endParaRPr lang="en-US" sz="1000" b="0" dirty="0">
                        <a:latin typeface="Verdana" pitchFamily="34" charset="0"/>
                      </a:endParaRPr>
                    </a:p>
                  </a:txBody>
                  <a:tcPr/>
                </a:tc>
                <a:tc>
                  <a:txBody>
                    <a:bodyPr/>
                    <a:lstStyle/>
                    <a:p>
                      <a:pPr lvl="0"/>
                      <a:r>
                        <a:rPr lang="en-US" sz="1000" b="1" kern="1200" dirty="0" smtClean="0">
                          <a:solidFill>
                            <a:schemeClr val="dk1"/>
                          </a:solidFill>
                          <a:effectLst/>
                          <a:latin typeface="+mn-lt"/>
                          <a:ea typeface="+mn-ea"/>
                          <a:cs typeface="+mn-cs"/>
                        </a:rPr>
                        <a:t>Goal – </a:t>
                      </a:r>
                      <a:r>
                        <a:rPr lang="en-US" sz="1000" b="0" kern="1200" dirty="0" smtClean="0">
                          <a:solidFill>
                            <a:schemeClr val="dk1"/>
                          </a:solidFill>
                          <a:effectLst/>
                          <a:latin typeface="+mn-lt"/>
                          <a:ea typeface="+mn-ea"/>
                          <a:cs typeface="+mn-cs"/>
                        </a:rPr>
                        <a:t>Tillsonburg residents and businesses will be connected to each other, regional networks and the world through effective traditional and digital infrastructure.</a:t>
                      </a:r>
                    </a:p>
                    <a:p>
                      <a:pPr lvl="0"/>
                      <a:r>
                        <a:rPr lang="en-US" sz="1000" b="1" kern="1200" dirty="0" smtClean="0">
                          <a:solidFill>
                            <a:schemeClr val="dk1"/>
                          </a:solidFill>
                          <a:effectLst/>
                          <a:latin typeface="+mn-lt"/>
                          <a:ea typeface="+mn-ea"/>
                          <a:cs typeface="+mn-cs"/>
                        </a:rPr>
                        <a:t>Strategic Direction – </a:t>
                      </a:r>
                      <a:r>
                        <a:rPr lang="en-US" sz="1000" b="0" kern="1200" dirty="0" smtClean="0">
                          <a:solidFill>
                            <a:schemeClr val="dk1"/>
                          </a:solidFill>
                          <a:effectLst/>
                          <a:latin typeface="+mn-lt"/>
                          <a:ea typeface="+mn-ea"/>
                          <a:cs typeface="+mn-cs"/>
                        </a:rPr>
                        <a:t>Develop a robust, long-term asset management plan to inform evidence-based decisions on the maintenance, rehabilitation and replacement of municipal infrastructure.</a:t>
                      </a:r>
                    </a:p>
                    <a:p>
                      <a:pPr lvl="0"/>
                      <a:r>
                        <a:rPr lang="en-US" sz="1000" b="1" kern="1200" dirty="0" smtClean="0">
                          <a:solidFill>
                            <a:schemeClr val="dk1"/>
                          </a:solidFill>
                          <a:effectLst/>
                          <a:latin typeface="+mn-lt"/>
                          <a:ea typeface="+mn-ea"/>
                          <a:cs typeface="+mn-cs"/>
                        </a:rPr>
                        <a:t>Priority Project –  Ongoing - </a:t>
                      </a:r>
                      <a:r>
                        <a:rPr lang="en-US" sz="1000" b="0" kern="1200" dirty="0" smtClean="0">
                          <a:solidFill>
                            <a:schemeClr val="dk1"/>
                          </a:solidFill>
                          <a:effectLst/>
                          <a:latin typeface="+mn-lt"/>
                          <a:ea typeface="+mn-ea"/>
                          <a:cs typeface="+mn-cs"/>
                        </a:rPr>
                        <a:t>Asset Management Plan</a:t>
                      </a:r>
                      <a:endParaRPr lang="en-US" sz="1000" b="0" dirty="0" smtClean="0">
                        <a:latin typeface="Verdana"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dirty="0" smtClean="0">
                          <a:latin typeface="Verdana" pitchFamily="34" charset="0"/>
                        </a:rPr>
                        <a:t>Manager of Engineering</a:t>
                      </a:r>
                    </a:p>
                  </a:txBody>
                  <a:tcPr/>
                </a:tc>
                <a:tc>
                  <a:txBody>
                    <a:bodyPr/>
                    <a:lstStyle/>
                    <a:p>
                      <a:pPr algn="ctr"/>
                      <a:r>
                        <a:rPr lang="en-US" sz="1000" i="0" dirty="0" smtClean="0">
                          <a:solidFill>
                            <a:schemeClr val="tx1"/>
                          </a:solidFill>
                          <a:latin typeface="Verdana" pitchFamily="34" charset="0"/>
                          <a:ea typeface="Verdana" panose="020B0604030504040204" pitchFamily="34" charset="0"/>
                          <a:cs typeface="Verdana" panose="020B0604030504040204" pitchFamily="34" charset="0"/>
                        </a:rPr>
                        <a:t>$857,000</a:t>
                      </a:r>
                    </a:p>
                  </a:txBody>
                  <a:tcPr/>
                </a:tc>
                <a:tc>
                  <a:txBody>
                    <a:bodyPr/>
                    <a:lstStyle/>
                    <a:p>
                      <a:pPr algn="ctr"/>
                      <a:r>
                        <a:rPr lang="en-US" sz="1000" b="0" dirty="0" smtClean="0">
                          <a:solidFill>
                            <a:schemeClr val="tx1"/>
                          </a:solidFill>
                          <a:latin typeface="Verdana" pitchFamily="34" charset="0"/>
                        </a:rPr>
                        <a:t>Q2</a:t>
                      </a:r>
                      <a:endParaRPr lang="en-US" sz="1000" b="0" dirty="0">
                        <a:solidFill>
                          <a:schemeClr val="tx1"/>
                        </a:solidFill>
                        <a:latin typeface="Verdana" pitchFamily="34" charset="0"/>
                      </a:endParaRPr>
                    </a:p>
                  </a:txBody>
                  <a:tcPr/>
                </a:tc>
                <a:extLst>
                  <a:ext uri="{0D108BD9-81ED-4DB2-BD59-A6C34878D82A}">
                    <a16:rowId xmlns:a16="http://schemas.microsoft.com/office/drawing/2014/main" val="10002"/>
                  </a:ext>
                </a:extLst>
              </a:tr>
              <a:tr h="454737">
                <a:tc>
                  <a:txBody>
                    <a:bodyPr/>
                    <a:lstStyle/>
                    <a:p>
                      <a:pPr algn="l"/>
                      <a:r>
                        <a:rPr lang="en-US" sz="1000" b="0" dirty="0" smtClean="0">
                          <a:latin typeface="Verdana" pitchFamily="34" charset="0"/>
                        </a:rPr>
                        <a:t>Reconstruction – </a:t>
                      </a:r>
                    </a:p>
                    <a:p>
                      <a:pPr algn="l"/>
                      <a:r>
                        <a:rPr lang="en-US" sz="1000" b="0" dirty="0" smtClean="0">
                          <a:latin typeface="Verdana" pitchFamily="34" charset="0"/>
                        </a:rPr>
                        <a:t>Roads -</a:t>
                      </a:r>
                    </a:p>
                    <a:p>
                      <a:pPr algn="l"/>
                      <a:r>
                        <a:rPr lang="en-US" sz="1000" b="0" dirty="0" smtClean="0">
                          <a:latin typeface="Verdana" pitchFamily="34" charset="0"/>
                        </a:rPr>
                        <a:t>Bayham Line </a:t>
                      </a:r>
                    </a:p>
                  </a:txBody>
                  <a:tcPr/>
                </a:tc>
                <a:tc>
                  <a:txBody>
                    <a:bodyPr/>
                    <a:lstStyle/>
                    <a:p>
                      <a:pPr lvl="0"/>
                      <a:r>
                        <a:rPr lang="en-US" sz="1000" b="1" kern="1200" dirty="0" smtClean="0">
                          <a:solidFill>
                            <a:schemeClr val="dk1"/>
                          </a:solidFill>
                          <a:effectLst/>
                          <a:latin typeface="+mn-lt"/>
                          <a:ea typeface="+mn-ea"/>
                          <a:cs typeface="+mn-cs"/>
                        </a:rPr>
                        <a:t>Goal – </a:t>
                      </a:r>
                      <a:r>
                        <a:rPr lang="en-US" sz="1000" b="0" kern="1200" dirty="0" smtClean="0">
                          <a:solidFill>
                            <a:schemeClr val="dk1"/>
                          </a:solidFill>
                          <a:effectLst/>
                          <a:latin typeface="+mn-lt"/>
                          <a:ea typeface="+mn-ea"/>
                          <a:cs typeface="+mn-cs"/>
                        </a:rPr>
                        <a:t>Tillsonburg residents and businesses will be connected to each other, regional networks and the world through effective traditional and digital infrastructure.</a:t>
                      </a:r>
                    </a:p>
                    <a:p>
                      <a:pPr lvl="0"/>
                      <a:r>
                        <a:rPr lang="en-US" sz="1000" b="1" kern="1200" dirty="0" smtClean="0">
                          <a:solidFill>
                            <a:schemeClr val="dk1"/>
                          </a:solidFill>
                          <a:effectLst/>
                          <a:latin typeface="+mn-lt"/>
                          <a:ea typeface="+mn-ea"/>
                          <a:cs typeface="+mn-cs"/>
                        </a:rPr>
                        <a:t>Strategic Direction – </a:t>
                      </a:r>
                      <a:r>
                        <a:rPr lang="en-US" sz="1000" b="0" kern="1200" dirty="0" smtClean="0">
                          <a:solidFill>
                            <a:schemeClr val="dk1"/>
                          </a:solidFill>
                          <a:effectLst/>
                          <a:latin typeface="+mn-lt"/>
                          <a:ea typeface="+mn-ea"/>
                          <a:cs typeface="+mn-cs"/>
                        </a:rPr>
                        <a:t>Develop a robust, long-term asset management plan to inform evidence-based decisions on the maintenance, rehabilitation and replacement of municipal infrastructure.</a:t>
                      </a:r>
                    </a:p>
                    <a:p>
                      <a:pPr lvl="0"/>
                      <a:r>
                        <a:rPr lang="en-US" sz="1000" b="1" kern="1200" dirty="0" smtClean="0">
                          <a:solidFill>
                            <a:schemeClr val="dk1"/>
                          </a:solidFill>
                          <a:effectLst/>
                          <a:latin typeface="+mn-lt"/>
                          <a:ea typeface="+mn-ea"/>
                          <a:cs typeface="+mn-cs"/>
                        </a:rPr>
                        <a:t>Priority Project –  Ongoing - </a:t>
                      </a:r>
                      <a:r>
                        <a:rPr lang="en-US" sz="1000" b="0" kern="1200" dirty="0" smtClean="0">
                          <a:solidFill>
                            <a:schemeClr val="dk1"/>
                          </a:solidFill>
                          <a:effectLst/>
                          <a:latin typeface="+mn-lt"/>
                          <a:ea typeface="+mn-ea"/>
                          <a:cs typeface="+mn-cs"/>
                        </a:rPr>
                        <a:t>Asset Management Plan</a:t>
                      </a:r>
                      <a:endParaRPr lang="en-US" sz="1000" b="0" dirty="0" smtClean="0">
                        <a:latin typeface="Verdana" pitchFamily="34"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b="0" dirty="0" smtClean="0">
                          <a:latin typeface="Verdana" pitchFamily="34" charset="0"/>
                        </a:rPr>
                        <a:t>Manager of Engineering</a:t>
                      </a:r>
                    </a:p>
                  </a:txBody>
                  <a:tcPr/>
                </a:tc>
                <a:tc>
                  <a:txBody>
                    <a:bodyPr/>
                    <a:lstStyle/>
                    <a:p>
                      <a:pPr algn="ctr"/>
                      <a:r>
                        <a:rPr lang="en-US" sz="1000" i="0" dirty="0" smtClean="0">
                          <a:solidFill>
                            <a:schemeClr val="tx1"/>
                          </a:solidFill>
                          <a:latin typeface="Verdana" pitchFamily="34" charset="0"/>
                          <a:ea typeface="Verdana" panose="020B0604030504040204" pitchFamily="34" charset="0"/>
                          <a:cs typeface="Verdana" panose="020B0604030504040204" pitchFamily="34" charset="0"/>
                        </a:rPr>
                        <a:t>$450,000</a:t>
                      </a:r>
                    </a:p>
                  </a:txBody>
                  <a:tcPr/>
                </a:tc>
                <a:tc>
                  <a:txBody>
                    <a:bodyPr/>
                    <a:lstStyle/>
                    <a:p>
                      <a:pPr algn="ctr"/>
                      <a:r>
                        <a:rPr lang="en-US" sz="1000" b="0" dirty="0" smtClean="0">
                          <a:solidFill>
                            <a:schemeClr val="tx1"/>
                          </a:solidFill>
                          <a:latin typeface="Verdana" pitchFamily="34" charset="0"/>
                        </a:rPr>
                        <a:t>Q2</a:t>
                      </a:r>
                      <a:endParaRPr lang="en-US" sz="1000" b="0" dirty="0">
                        <a:solidFill>
                          <a:schemeClr val="tx1"/>
                        </a:solidFill>
                        <a:latin typeface="Verdana" pitchFamily="34" charset="0"/>
                      </a:endParaRPr>
                    </a:p>
                  </a:txBody>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40061947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800" b="0" dirty="0" smtClean="0">
                <a:latin typeface="+mn-lt"/>
              </a:rPr>
              <a:t>2023 Business </a:t>
            </a:r>
            <a:r>
              <a:rPr lang="en-US" sz="3800" b="0" dirty="0">
                <a:latin typeface="+mn-lt"/>
              </a:rPr>
              <a:t>Objectives</a:t>
            </a:r>
          </a:p>
        </p:txBody>
      </p:sp>
      <p:sp>
        <p:nvSpPr>
          <p:cNvPr id="4" name="Footer Placeholder 3"/>
          <p:cNvSpPr>
            <a:spLocks noGrp="1"/>
          </p:cNvSpPr>
          <p:nvPr>
            <p:ph type="ftr" sz="quarter" idx="3"/>
          </p:nvPr>
        </p:nvSpPr>
        <p:spPr>
          <a:xfrm>
            <a:off x="4605867" y="326038"/>
            <a:ext cx="4292805" cy="365125"/>
          </a:xfrm>
        </p:spPr>
        <p:txBody>
          <a:bodyPr/>
          <a:lstStyle/>
          <a:p>
            <a:r>
              <a:rPr lang="en-US" dirty="0" smtClean="0"/>
              <a:t>2023 Business Plan | Operations and Development Services</a:t>
            </a:r>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4187888861"/>
              </p:ext>
            </p:extLst>
          </p:nvPr>
        </p:nvGraphicFramePr>
        <p:xfrm>
          <a:off x="233264" y="1602274"/>
          <a:ext cx="8747708" cy="3837688"/>
        </p:xfrm>
        <a:graphic>
          <a:graphicData uri="http://schemas.openxmlformats.org/drawingml/2006/table">
            <a:tbl>
              <a:tblPr firstRow="1" bandRow="1">
                <a:tableStyleId>{5C22544A-7EE6-4342-B048-85BDC9FD1C3A}</a:tableStyleId>
              </a:tblPr>
              <a:tblGrid>
                <a:gridCol w="1365599">
                  <a:extLst>
                    <a:ext uri="{9D8B030D-6E8A-4147-A177-3AD203B41FA5}">
                      <a16:colId xmlns:a16="http://schemas.microsoft.com/office/drawing/2014/main" val="20000"/>
                    </a:ext>
                  </a:extLst>
                </a:gridCol>
                <a:gridCol w="4156478">
                  <a:extLst>
                    <a:ext uri="{9D8B030D-6E8A-4147-A177-3AD203B41FA5}">
                      <a16:colId xmlns:a16="http://schemas.microsoft.com/office/drawing/2014/main" val="1059113866"/>
                    </a:ext>
                  </a:extLst>
                </a:gridCol>
                <a:gridCol w="1237130">
                  <a:extLst>
                    <a:ext uri="{9D8B030D-6E8A-4147-A177-3AD203B41FA5}">
                      <a16:colId xmlns:a16="http://schemas.microsoft.com/office/drawing/2014/main" val="20001"/>
                    </a:ext>
                  </a:extLst>
                </a:gridCol>
                <a:gridCol w="981635">
                  <a:extLst>
                    <a:ext uri="{9D8B030D-6E8A-4147-A177-3AD203B41FA5}">
                      <a16:colId xmlns:a16="http://schemas.microsoft.com/office/drawing/2014/main" val="20002"/>
                    </a:ext>
                  </a:extLst>
                </a:gridCol>
                <a:gridCol w="1006866">
                  <a:extLst>
                    <a:ext uri="{9D8B030D-6E8A-4147-A177-3AD203B41FA5}">
                      <a16:colId xmlns:a16="http://schemas.microsoft.com/office/drawing/2014/main" val="20003"/>
                    </a:ext>
                  </a:extLst>
                </a:gridCol>
              </a:tblGrid>
              <a:tr h="515368">
                <a:tc>
                  <a:txBody>
                    <a:bodyPr/>
                    <a:lstStyle/>
                    <a:p>
                      <a:pPr algn="ctr"/>
                      <a:r>
                        <a:rPr lang="en-US" sz="1000" dirty="0" smtClean="0">
                          <a:latin typeface="Verdana" pitchFamily="34" charset="0"/>
                        </a:rPr>
                        <a:t>Project</a:t>
                      </a:r>
                      <a:endParaRPr lang="en-US" sz="1000" dirty="0">
                        <a:latin typeface="Verdana" pitchFamily="34" charset="0"/>
                      </a:endParaRPr>
                    </a:p>
                  </a:txBody>
                  <a:tcPr/>
                </a:tc>
                <a:tc>
                  <a:txBody>
                    <a:bodyPr/>
                    <a:lstStyle/>
                    <a:p>
                      <a:pPr algn="ctr"/>
                      <a:r>
                        <a:rPr lang="en-US" sz="1000" dirty="0" smtClean="0">
                          <a:latin typeface="Verdana" pitchFamily="34" charset="0"/>
                        </a:rPr>
                        <a:t>Community Strategic Plan</a:t>
                      </a:r>
                      <a:endParaRPr lang="en-US" sz="1000" dirty="0">
                        <a:latin typeface="Verdana" pitchFamily="34" charset="0"/>
                      </a:endParaRPr>
                    </a:p>
                  </a:txBody>
                  <a:tcPr/>
                </a:tc>
                <a:tc>
                  <a:txBody>
                    <a:bodyPr/>
                    <a:lstStyle/>
                    <a:p>
                      <a:pPr algn="ctr"/>
                      <a:r>
                        <a:rPr lang="en-US" sz="1000" dirty="0" smtClean="0">
                          <a:latin typeface="Verdana" pitchFamily="34" charset="0"/>
                        </a:rPr>
                        <a:t>Lead</a:t>
                      </a:r>
                    </a:p>
                    <a:p>
                      <a:pPr algn="ctr"/>
                      <a:r>
                        <a:rPr lang="en-US" sz="1000" dirty="0" smtClean="0">
                          <a:latin typeface="Verdana" pitchFamily="34" charset="0"/>
                        </a:rPr>
                        <a:t>Accountability</a:t>
                      </a:r>
                      <a:endParaRPr lang="en-US" sz="1000" dirty="0">
                        <a:latin typeface="Verdana" pitchFamily="34" charset="0"/>
                      </a:endParaRPr>
                    </a:p>
                  </a:txBody>
                  <a:tcPr/>
                </a:tc>
                <a:tc>
                  <a:txBody>
                    <a:bodyPr/>
                    <a:lstStyle/>
                    <a:p>
                      <a:pPr algn="ctr"/>
                      <a:r>
                        <a:rPr lang="en-US" sz="1000" dirty="0" smtClean="0">
                          <a:latin typeface="Verdana" pitchFamily="34" charset="0"/>
                        </a:rPr>
                        <a:t>Project Cost</a:t>
                      </a:r>
                      <a:endParaRPr lang="en-US" sz="1000" dirty="0">
                        <a:latin typeface="Verdana" pitchFamily="34" charset="0"/>
                      </a:endParaRPr>
                    </a:p>
                  </a:txBody>
                  <a:tcPr/>
                </a:tc>
                <a:tc>
                  <a:txBody>
                    <a:bodyPr/>
                    <a:lstStyle/>
                    <a:p>
                      <a:pPr algn="ctr"/>
                      <a:r>
                        <a:rPr lang="en-US" sz="1000" dirty="0" smtClean="0">
                          <a:latin typeface="Verdana" pitchFamily="34" charset="0"/>
                        </a:rPr>
                        <a:t>Anticipated</a:t>
                      </a:r>
                    </a:p>
                    <a:p>
                      <a:pPr algn="ctr"/>
                      <a:r>
                        <a:rPr lang="en-US" sz="1000" dirty="0" smtClean="0">
                          <a:latin typeface="Verdana" pitchFamily="34" charset="0"/>
                        </a:rPr>
                        <a:t>Completion</a:t>
                      </a:r>
                      <a:endParaRPr lang="en-US" sz="1000" dirty="0">
                        <a:latin typeface="Verdana" pitchFamily="34" charset="0"/>
                      </a:endParaRPr>
                    </a:p>
                  </a:txBody>
                  <a:tcPr/>
                </a:tc>
                <a:extLst>
                  <a:ext uri="{0D108BD9-81ED-4DB2-BD59-A6C34878D82A}">
                    <a16:rowId xmlns:a16="http://schemas.microsoft.com/office/drawing/2014/main" val="10000"/>
                  </a:ext>
                </a:extLst>
              </a:tr>
              <a:tr h="454737">
                <a:tc>
                  <a:txBody>
                    <a:bodyPr/>
                    <a:lstStyle/>
                    <a:p>
                      <a:pPr algn="l"/>
                      <a:r>
                        <a:rPr lang="en-US" sz="1000" b="0" dirty="0" err="1" smtClean="0">
                          <a:latin typeface="Verdana" pitchFamily="34" charset="0"/>
                        </a:rPr>
                        <a:t>Stormwater</a:t>
                      </a:r>
                      <a:r>
                        <a:rPr lang="en-US" sz="1000" b="0" dirty="0" smtClean="0">
                          <a:latin typeface="Verdana" pitchFamily="34" charset="0"/>
                        </a:rPr>
                        <a:t> &amp;</a:t>
                      </a:r>
                      <a:r>
                        <a:rPr lang="en-US" sz="1000" b="0" baseline="0" dirty="0" smtClean="0">
                          <a:latin typeface="Verdana" pitchFamily="34" charset="0"/>
                        </a:rPr>
                        <a:t> </a:t>
                      </a:r>
                      <a:r>
                        <a:rPr lang="en-US" sz="1000" b="0" dirty="0" smtClean="0">
                          <a:latin typeface="Verdana" pitchFamily="34" charset="0"/>
                        </a:rPr>
                        <a:t>Road Design -  </a:t>
                      </a:r>
                    </a:p>
                    <a:p>
                      <a:pPr algn="l"/>
                      <a:r>
                        <a:rPr lang="en-US" sz="1000" b="0" dirty="0" smtClean="0">
                          <a:latin typeface="Verdana" pitchFamily="34" charset="0"/>
                        </a:rPr>
                        <a:t>Charlotte &amp;</a:t>
                      </a:r>
                      <a:r>
                        <a:rPr lang="en-US" sz="1000" b="0" baseline="0" dirty="0" smtClean="0">
                          <a:latin typeface="Verdana" pitchFamily="34" charset="0"/>
                        </a:rPr>
                        <a:t> Clarence Street</a:t>
                      </a:r>
                      <a:endParaRPr lang="en-US" sz="1000" b="0" dirty="0" smtClean="0">
                        <a:latin typeface="Verdana" pitchFamily="34" charset="0"/>
                      </a:endParaRPr>
                    </a:p>
                    <a:p>
                      <a:pPr algn="l"/>
                      <a:endParaRPr lang="en-US" sz="1000" b="0" dirty="0">
                        <a:latin typeface="Verdana" pitchFamily="34" charset="0"/>
                      </a:endParaRPr>
                    </a:p>
                  </a:txBody>
                  <a:tcPr/>
                </a:tc>
                <a:tc>
                  <a:txBody>
                    <a:bodyPr/>
                    <a:lstStyle/>
                    <a:p>
                      <a:pPr lvl="0"/>
                      <a:r>
                        <a:rPr lang="en-US" sz="1000" b="1" kern="1200" dirty="0" smtClean="0">
                          <a:solidFill>
                            <a:schemeClr val="dk1"/>
                          </a:solidFill>
                          <a:effectLst/>
                          <a:latin typeface="+mn-lt"/>
                          <a:ea typeface="+mn-ea"/>
                          <a:cs typeface="+mn-cs"/>
                        </a:rPr>
                        <a:t>Goal – </a:t>
                      </a:r>
                      <a:r>
                        <a:rPr lang="en-US" sz="1000" b="0" kern="1200" dirty="0" smtClean="0">
                          <a:solidFill>
                            <a:schemeClr val="dk1"/>
                          </a:solidFill>
                          <a:effectLst/>
                          <a:latin typeface="+mn-lt"/>
                          <a:ea typeface="+mn-ea"/>
                          <a:cs typeface="+mn-cs"/>
                        </a:rPr>
                        <a:t>Tillsonburg residents and businesses will be connected to each other, regional networks and the world through effective traditional and digital infrastructure.</a:t>
                      </a:r>
                    </a:p>
                    <a:p>
                      <a:pPr lvl="0"/>
                      <a:r>
                        <a:rPr lang="en-US" sz="1000" b="1" kern="1200" dirty="0" smtClean="0">
                          <a:solidFill>
                            <a:schemeClr val="dk1"/>
                          </a:solidFill>
                          <a:effectLst/>
                          <a:latin typeface="+mn-lt"/>
                          <a:ea typeface="+mn-ea"/>
                          <a:cs typeface="+mn-cs"/>
                        </a:rPr>
                        <a:t>Strategic Direction – </a:t>
                      </a:r>
                      <a:r>
                        <a:rPr lang="en-US" sz="1000" b="0" kern="1200" dirty="0" smtClean="0">
                          <a:solidFill>
                            <a:schemeClr val="dk1"/>
                          </a:solidFill>
                          <a:effectLst/>
                          <a:latin typeface="+mn-lt"/>
                          <a:ea typeface="+mn-ea"/>
                          <a:cs typeface="+mn-cs"/>
                        </a:rPr>
                        <a:t>Develop a robust, long-term asset management plan to inform evidence-based decisions on the maintenance, rehabilitation and replacement of municipal infrastructure.</a:t>
                      </a:r>
                    </a:p>
                    <a:p>
                      <a:pPr lvl="0"/>
                      <a:r>
                        <a:rPr lang="en-US" sz="1000" b="1" kern="1200" dirty="0" smtClean="0">
                          <a:solidFill>
                            <a:schemeClr val="dk1"/>
                          </a:solidFill>
                          <a:effectLst/>
                          <a:latin typeface="+mn-lt"/>
                          <a:ea typeface="+mn-ea"/>
                          <a:cs typeface="+mn-cs"/>
                        </a:rPr>
                        <a:t>Priority Project –  Ongoing - </a:t>
                      </a:r>
                      <a:r>
                        <a:rPr lang="en-US" sz="1000" b="0" kern="1200" dirty="0" smtClean="0">
                          <a:solidFill>
                            <a:schemeClr val="dk1"/>
                          </a:solidFill>
                          <a:effectLst/>
                          <a:latin typeface="+mn-lt"/>
                          <a:ea typeface="+mn-ea"/>
                          <a:cs typeface="+mn-cs"/>
                        </a:rPr>
                        <a:t>Asset Management Plan</a:t>
                      </a:r>
                      <a:endParaRPr lang="en-US" sz="1000" b="0" dirty="0" smtClean="0">
                        <a:latin typeface="Verdana" pitchFamily="34"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b="0" dirty="0" smtClean="0">
                          <a:latin typeface="Verdana" pitchFamily="34" charset="0"/>
                        </a:rPr>
                        <a:t>Manager of Engineering</a:t>
                      </a:r>
                    </a:p>
                  </a:txBody>
                  <a:tcPr/>
                </a:tc>
                <a:tc>
                  <a:txBody>
                    <a:bodyPr/>
                    <a:lstStyle/>
                    <a:p>
                      <a:pPr algn="ctr"/>
                      <a:r>
                        <a:rPr lang="en-US" sz="1000" i="0" dirty="0" smtClean="0">
                          <a:solidFill>
                            <a:schemeClr val="tx1"/>
                          </a:solidFill>
                          <a:latin typeface="Verdana" pitchFamily="34" charset="0"/>
                          <a:ea typeface="Verdana" panose="020B0604030504040204" pitchFamily="34" charset="0"/>
                          <a:cs typeface="Verdana" panose="020B0604030504040204" pitchFamily="34" charset="0"/>
                        </a:rPr>
                        <a:t>$83,000</a:t>
                      </a:r>
                    </a:p>
                  </a:txBody>
                  <a:tcPr/>
                </a:tc>
                <a:tc>
                  <a:txBody>
                    <a:bodyPr/>
                    <a:lstStyle/>
                    <a:p>
                      <a:pPr algn="ctr"/>
                      <a:r>
                        <a:rPr lang="en-US" sz="1000" b="0" dirty="0" smtClean="0">
                          <a:solidFill>
                            <a:schemeClr val="tx1"/>
                          </a:solidFill>
                          <a:latin typeface="Verdana" pitchFamily="34" charset="0"/>
                        </a:rPr>
                        <a:t>Q4</a:t>
                      </a:r>
                      <a:endParaRPr lang="en-US" sz="1000" b="0" dirty="0">
                        <a:solidFill>
                          <a:schemeClr val="tx1"/>
                        </a:solidFill>
                        <a:latin typeface="Verdana" pitchFamily="34" charset="0"/>
                      </a:endParaRPr>
                    </a:p>
                  </a:txBody>
                  <a:tcPr/>
                </a:tc>
                <a:extLst>
                  <a:ext uri="{0D108BD9-81ED-4DB2-BD59-A6C34878D82A}">
                    <a16:rowId xmlns:a16="http://schemas.microsoft.com/office/drawing/2014/main" val="10001"/>
                  </a:ext>
                </a:extLst>
              </a:tr>
              <a:tr h="454737">
                <a:tc>
                  <a:txBody>
                    <a:bodyPr/>
                    <a:lstStyle/>
                    <a:p>
                      <a:pPr algn="l"/>
                      <a:r>
                        <a:rPr lang="en-US" sz="1000" b="0" dirty="0" smtClean="0">
                          <a:latin typeface="Verdana" pitchFamily="34" charset="0"/>
                        </a:rPr>
                        <a:t>Reconstruction – </a:t>
                      </a:r>
                      <a:r>
                        <a:rPr lang="en-US" sz="1000" b="0" dirty="0" err="1" smtClean="0">
                          <a:latin typeface="Verdana" pitchFamily="34" charset="0"/>
                        </a:rPr>
                        <a:t>Stormwater</a:t>
                      </a:r>
                      <a:r>
                        <a:rPr lang="en-US" sz="1000" b="0" dirty="0" smtClean="0">
                          <a:latin typeface="Verdana" pitchFamily="34" charset="0"/>
                        </a:rPr>
                        <a:t> – </a:t>
                      </a:r>
                      <a:r>
                        <a:rPr lang="en-US" sz="1000" b="0" dirty="0" err="1" smtClean="0">
                          <a:latin typeface="Verdana" pitchFamily="34" charset="0"/>
                        </a:rPr>
                        <a:t>Townline</a:t>
                      </a:r>
                      <a:r>
                        <a:rPr lang="en-US" sz="1000" b="0" dirty="0" smtClean="0">
                          <a:latin typeface="Verdana" pitchFamily="34" charset="0"/>
                        </a:rPr>
                        <a:t>  </a:t>
                      </a:r>
                      <a:endParaRPr lang="en-US" sz="1000" b="0" dirty="0">
                        <a:latin typeface="Verdana" pitchFamily="34" charset="0"/>
                      </a:endParaRPr>
                    </a:p>
                  </a:txBody>
                  <a:tcPr/>
                </a:tc>
                <a:tc>
                  <a:txBody>
                    <a:bodyPr/>
                    <a:lstStyle/>
                    <a:p>
                      <a:pPr lvl="0"/>
                      <a:r>
                        <a:rPr lang="en-US" sz="1000" b="1" kern="1200" dirty="0" smtClean="0">
                          <a:solidFill>
                            <a:schemeClr val="dk1"/>
                          </a:solidFill>
                          <a:effectLst/>
                          <a:latin typeface="+mn-lt"/>
                          <a:ea typeface="+mn-ea"/>
                          <a:cs typeface="+mn-cs"/>
                        </a:rPr>
                        <a:t>Goal – </a:t>
                      </a:r>
                      <a:r>
                        <a:rPr lang="en-US" sz="1000" b="0" kern="1200" dirty="0" smtClean="0">
                          <a:solidFill>
                            <a:schemeClr val="dk1"/>
                          </a:solidFill>
                          <a:effectLst/>
                          <a:latin typeface="+mn-lt"/>
                          <a:ea typeface="+mn-ea"/>
                          <a:cs typeface="+mn-cs"/>
                        </a:rPr>
                        <a:t>Tillsonburg residents and businesses will be connected to each other, regional networks and the world through effective traditional and digital infrastructure.</a:t>
                      </a:r>
                    </a:p>
                    <a:p>
                      <a:pPr lvl="0"/>
                      <a:r>
                        <a:rPr lang="en-US" sz="1000" b="1" kern="1200" dirty="0" smtClean="0">
                          <a:solidFill>
                            <a:schemeClr val="dk1"/>
                          </a:solidFill>
                          <a:effectLst/>
                          <a:latin typeface="+mn-lt"/>
                          <a:ea typeface="+mn-ea"/>
                          <a:cs typeface="+mn-cs"/>
                        </a:rPr>
                        <a:t>Strategic Direction – </a:t>
                      </a:r>
                      <a:r>
                        <a:rPr lang="en-US" sz="1000" b="0" kern="1200" dirty="0" smtClean="0">
                          <a:solidFill>
                            <a:schemeClr val="dk1"/>
                          </a:solidFill>
                          <a:effectLst/>
                          <a:latin typeface="+mn-lt"/>
                          <a:ea typeface="+mn-ea"/>
                          <a:cs typeface="+mn-cs"/>
                        </a:rPr>
                        <a:t>Develop a robust, long-term asset management plan to inform evidence-based decisions on the maintenance, rehabilitation and replacement of municipal infrastructure.</a:t>
                      </a:r>
                    </a:p>
                    <a:p>
                      <a:pPr lvl="0"/>
                      <a:r>
                        <a:rPr lang="en-US" sz="1000" b="1" kern="1200" dirty="0" smtClean="0">
                          <a:solidFill>
                            <a:schemeClr val="dk1"/>
                          </a:solidFill>
                          <a:effectLst/>
                          <a:latin typeface="+mn-lt"/>
                          <a:ea typeface="+mn-ea"/>
                          <a:cs typeface="+mn-cs"/>
                        </a:rPr>
                        <a:t>Priority Project –  Ongoing - </a:t>
                      </a:r>
                      <a:r>
                        <a:rPr lang="en-US" sz="1000" b="0" kern="1200" dirty="0" smtClean="0">
                          <a:solidFill>
                            <a:schemeClr val="dk1"/>
                          </a:solidFill>
                          <a:effectLst/>
                          <a:latin typeface="+mn-lt"/>
                          <a:ea typeface="+mn-ea"/>
                          <a:cs typeface="+mn-cs"/>
                        </a:rPr>
                        <a:t>Asset Management Plan</a:t>
                      </a:r>
                      <a:endParaRPr lang="en-US" sz="1000" b="0" dirty="0" smtClean="0">
                        <a:latin typeface="Verdana" pitchFamily="34"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b="0" dirty="0" smtClean="0">
                          <a:latin typeface="Verdana" pitchFamily="34" charset="0"/>
                        </a:rPr>
                        <a:t>Manager of Engineering</a:t>
                      </a:r>
                    </a:p>
                  </a:txBody>
                  <a:tcPr/>
                </a:tc>
                <a:tc>
                  <a:txBody>
                    <a:bodyPr/>
                    <a:lstStyle/>
                    <a:p>
                      <a:pPr algn="ctr"/>
                      <a:r>
                        <a:rPr lang="en-US" sz="1000" i="0" dirty="0" smtClean="0">
                          <a:solidFill>
                            <a:schemeClr val="tx1"/>
                          </a:solidFill>
                          <a:latin typeface="Verdana" pitchFamily="34" charset="0"/>
                          <a:ea typeface="Verdana" panose="020B0604030504040204" pitchFamily="34" charset="0"/>
                          <a:cs typeface="Verdana" panose="020B0604030504040204" pitchFamily="34" charset="0"/>
                        </a:rPr>
                        <a:t>$254,000</a:t>
                      </a:r>
                    </a:p>
                  </a:txBody>
                  <a:tcPr/>
                </a:tc>
                <a:tc>
                  <a:txBody>
                    <a:bodyPr/>
                    <a:lstStyle/>
                    <a:p>
                      <a:pPr algn="ctr"/>
                      <a:r>
                        <a:rPr lang="en-US" sz="1000" b="0" dirty="0" smtClean="0">
                          <a:solidFill>
                            <a:schemeClr val="tx1"/>
                          </a:solidFill>
                          <a:latin typeface="Verdana" pitchFamily="34" charset="0"/>
                        </a:rPr>
                        <a:t>Q2</a:t>
                      </a:r>
                      <a:endParaRPr lang="en-US" sz="1000" b="0" dirty="0">
                        <a:solidFill>
                          <a:schemeClr val="tx1"/>
                        </a:solidFill>
                        <a:latin typeface="Verdana" pitchFamily="34" charset="0"/>
                      </a:endParaRPr>
                    </a:p>
                  </a:txBody>
                  <a:tcPr/>
                </a:tc>
                <a:extLst>
                  <a:ext uri="{0D108BD9-81ED-4DB2-BD59-A6C34878D82A}">
                    <a16:rowId xmlns:a16="http://schemas.microsoft.com/office/drawing/2014/main" val="10002"/>
                  </a:ext>
                </a:extLst>
              </a:tr>
              <a:tr h="454737">
                <a:tc>
                  <a:txBody>
                    <a:bodyPr/>
                    <a:lstStyle/>
                    <a:p>
                      <a:pPr algn="l"/>
                      <a:r>
                        <a:rPr lang="en-US" sz="1000" b="0" dirty="0" smtClean="0">
                          <a:latin typeface="Verdana" pitchFamily="34" charset="0"/>
                        </a:rPr>
                        <a:t>Quarter</a:t>
                      </a:r>
                      <a:r>
                        <a:rPr lang="en-US" sz="1000" b="0" baseline="0" dirty="0" smtClean="0">
                          <a:latin typeface="Verdana" pitchFamily="34" charset="0"/>
                        </a:rPr>
                        <a:t> Town line CU at Stoney Creek - CF</a:t>
                      </a:r>
                      <a:endParaRPr lang="en-US" sz="1000" b="0" dirty="0" smtClean="0">
                        <a:latin typeface="Verdana" pitchFamily="34" charset="0"/>
                      </a:endParaRPr>
                    </a:p>
                  </a:txBody>
                  <a:tcPr/>
                </a:tc>
                <a:tc>
                  <a:txBody>
                    <a:bodyPr/>
                    <a:lstStyle/>
                    <a:p>
                      <a:pPr lvl="0"/>
                      <a:r>
                        <a:rPr lang="en-US" sz="1000" b="1" kern="1200" dirty="0" smtClean="0">
                          <a:solidFill>
                            <a:schemeClr val="dk1"/>
                          </a:solidFill>
                          <a:effectLst/>
                          <a:latin typeface="+mn-lt"/>
                          <a:ea typeface="+mn-ea"/>
                          <a:cs typeface="+mn-cs"/>
                        </a:rPr>
                        <a:t>Goal – </a:t>
                      </a:r>
                      <a:r>
                        <a:rPr lang="en-US" sz="1000" b="0" kern="1200" dirty="0" smtClean="0">
                          <a:solidFill>
                            <a:schemeClr val="dk1"/>
                          </a:solidFill>
                          <a:effectLst/>
                          <a:latin typeface="+mn-lt"/>
                          <a:ea typeface="+mn-ea"/>
                          <a:cs typeface="+mn-cs"/>
                        </a:rPr>
                        <a:t>Tillsonburg residents and businesses will be connected to each other, regional networks and the world through effective traditional and digital infrastructure.</a:t>
                      </a:r>
                    </a:p>
                    <a:p>
                      <a:pPr lvl="0"/>
                      <a:r>
                        <a:rPr lang="en-US" sz="1000" b="1" kern="1200" dirty="0" smtClean="0">
                          <a:solidFill>
                            <a:schemeClr val="dk1"/>
                          </a:solidFill>
                          <a:effectLst/>
                          <a:latin typeface="+mn-lt"/>
                          <a:ea typeface="+mn-ea"/>
                          <a:cs typeface="+mn-cs"/>
                        </a:rPr>
                        <a:t>Strategic Direction – </a:t>
                      </a:r>
                      <a:r>
                        <a:rPr lang="en-US" sz="1000" b="0" kern="1200" dirty="0" smtClean="0">
                          <a:solidFill>
                            <a:schemeClr val="dk1"/>
                          </a:solidFill>
                          <a:effectLst/>
                          <a:latin typeface="+mn-lt"/>
                          <a:ea typeface="+mn-ea"/>
                          <a:cs typeface="+mn-cs"/>
                        </a:rPr>
                        <a:t>Provide alternatives to automobile travel through active transportation and public transit.</a:t>
                      </a:r>
                    </a:p>
                    <a:p>
                      <a:pPr lvl="0"/>
                      <a:r>
                        <a:rPr lang="en-US" sz="1000" b="1" kern="1200" dirty="0" smtClean="0">
                          <a:solidFill>
                            <a:schemeClr val="dk1"/>
                          </a:solidFill>
                          <a:effectLst/>
                          <a:latin typeface="+mn-lt"/>
                          <a:ea typeface="+mn-ea"/>
                          <a:cs typeface="+mn-cs"/>
                        </a:rPr>
                        <a:t>Priority Project – </a:t>
                      </a:r>
                      <a:r>
                        <a:rPr lang="en-US" sz="1000" b="0" kern="1200" dirty="0" smtClean="0">
                          <a:solidFill>
                            <a:schemeClr val="dk1"/>
                          </a:solidFill>
                          <a:effectLst/>
                          <a:latin typeface="+mn-lt"/>
                          <a:ea typeface="+mn-ea"/>
                          <a:cs typeface="+mn-cs"/>
                        </a:rPr>
                        <a:t>N/A</a:t>
                      </a:r>
                      <a:endParaRPr lang="en-US" sz="1000" b="0" dirty="0" smtClean="0">
                        <a:latin typeface="Verdana"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dirty="0" smtClean="0">
                          <a:latin typeface="Verdana" pitchFamily="34" charset="0"/>
                        </a:rPr>
                        <a:t>Manager of Engineering</a:t>
                      </a:r>
                    </a:p>
                  </a:txBody>
                  <a:tcPr/>
                </a:tc>
                <a:tc>
                  <a:txBody>
                    <a:bodyPr/>
                    <a:lstStyle/>
                    <a:p>
                      <a:pPr algn="ctr"/>
                      <a:r>
                        <a:rPr lang="en-US" sz="1000" i="0" dirty="0" smtClean="0">
                          <a:solidFill>
                            <a:schemeClr val="tx1"/>
                          </a:solidFill>
                          <a:latin typeface="Verdana" pitchFamily="34" charset="0"/>
                          <a:ea typeface="Verdana" panose="020B0604030504040204" pitchFamily="34" charset="0"/>
                          <a:cs typeface="Verdana" panose="020B0604030504040204" pitchFamily="34" charset="0"/>
                        </a:rPr>
                        <a:t>$150,000</a:t>
                      </a:r>
                    </a:p>
                  </a:txBody>
                  <a:tcPr/>
                </a:tc>
                <a:tc>
                  <a:txBody>
                    <a:bodyPr/>
                    <a:lstStyle/>
                    <a:p>
                      <a:pPr algn="ctr"/>
                      <a:r>
                        <a:rPr lang="en-US" sz="1000" b="0" dirty="0" smtClean="0">
                          <a:solidFill>
                            <a:schemeClr val="tx1"/>
                          </a:solidFill>
                          <a:latin typeface="Verdana" pitchFamily="34" charset="0"/>
                        </a:rPr>
                        <a:t>Q2</a:t>
                      </a:r>
                      <a:endParaRPr lang="en-US" sz="1000" b="0" dirty="0">
                        <a:solidFill>
                          <a:schemeClr val="tx1"/>
                        </a:solidFill>
                        <a:latin typeface="Verdana" pitchFamily="34" charset="0"/>
                      </a:endParaRPr>
                    </a:p>
                  </a:txBody>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15860723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800" b="0" dirty="0" smtClean="0">
                <a:latin typeface="+mn-lt"/>
              </a:rPr>
              <a:t>2023 Business </a:t>
            </a:r>
            <a:r>
              <a:rPr lang="en-US" sz="3800" b="0" dirty="0">
                <a:latin typeface="+mn-lt"/>
              </a:rPr>
              <a:t>Objectives</a:t>
            </a:r>
          </a:p>
        </p:txBody>
      </p:sp>
      <p:sp>
        <p:nvSpPr>
          <p:cNvPr id="4" name="Footer Placeholder 3"/>
          <p:cNvSpPr>
            <a:spLocks noGrp="1"/>
          </p:cNvSpPr>
          <p:nvPr>
            <p:ph type="ftr" sz="quarter" idx="3"/>
          </p:nvPr>
        </p:nvSpPr>
        <p:spPr>
          <a:xfrm>
            <a:off x="4605867" y="326038"/>
            <a:ext cx="4292805" cy="365125"/>
          </a:xfrm>
        </p:spPr>
        <p:txBody>
          <a:bodyPr/>
          <a:lstStyle/>
          <a:p>
            <a:r>
              <a:rPr lang="en-US" dirty="0" smtClean="0"/>
              <a:t>2023 Business Plan | Operations and Development Services</a:t>
            </a:r>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833818967"/>
              </p:ext>
            </p:extLst>
          </p:nvPr>
        </p:nvGraphicFramePr>
        <p:xfrm>
          <a:off x="233264" y="1602274"/>
          <a:ext cx="8747708" cy="3685288"/>
        </p:xfrm>
        <a:graphic>
          <a:graphicData uri="http://schemas.openxmlformats.org/drawingml/2006/table">
            <a:tbl>
              <a:tblPr firstRow="1" bandRow="1">
                <a:tableStyleId>{5C22544A-7EE6-4342-B048-85BDC9FD1C3A}</a:tableStyleId>
              </a:tblPr>
              <a:tblGrid>
                <a:gridCol w="1365599">
                  <a:extLst>
                    <a:ext uri="{9D8B030D-6E8A-4147-A177-3AD203B41FA5}">
                      <a16:colId xmlns:a16="http://schemas.microsoft.com/office/drawing/2014/main" val="20000"/>
                    </a:ext>
                  </a:extLst>
                </a:gridCol>
                <a:gridCol w="4156478">
                  <a:extLst>
                    <a:ext uri="{9D8B030D-6E8A-4147-A177-3AD203B41FA5}">
                      <a16:colId xmlns:a16="http://schemas.microsoft.com/office/drawing/2014/main" val="1059113866"/>
                    </a:ext>
                  </a:extLst>
                </a:gridCol>
                <a:gridCol w="1237130">
                  <a:extLst>
                    <a:ext uri="{9D8B030D-6E8A-4147-A177-3AD203B41FA5}">
                      <a16:colId xmlns:a16="http://schemas.microsoft.com/office/drawing/2014/main" val="20001"/>
                    </a:ext>
                  </a:extLst>
                </a:gridCol>
                <a:gridCol w="981635">
                  <a:extLst>
                    <a:ext uri="{9D8B030D-6E8A-4147-A177-3AD203B41FA5}">
                      <a16:colId xmlns:a16="http://schemas.microsoft.com/office/drawing/2014/main" val="20002"/>
                    </a:ext>
                  </a:extLst>
                </a:gridCol>
                <a:gridCol w="1006866">
                  <a:extLst>
                    <a:ext uri="{9D8B030D-6E8A-4147-A177-3AD203B41FA5}">
                      <a16:colId xmlns:a16="http://schemas.microsoft.com/office/drawing/2014/main" val="20003"/>
                    </a:ext>
                  </a:extLst>
                </a:gridCol>
              </a:tblGrid>
              <a:tr h="515368">
                <a:tc>
                  <a:txBody>
                    <a:bodyPr/>
                    <a:lstStyle/>
                    <a:p>
                      <a:pPr algn="ctr"/>
                      <a:r>
                        <a:rPr lang="en-US" sz="1000" dirty="0" smtClean="0">
                          <a:latin typeface="Verdana" pitchFamily="34" charset="0"/>
                        </a:rPr>
                        <a:t>Project</a:t>
                      </a:r>
                      <a:endParaRPr lang="en-US" sz="1000" dirty="0">
                        <a:latin typeface="Verdana" pitchFamily="34" charset="0"/>
                      </a:endParaRPr>
                    </a:p>
                  </a:txBody>
                  <a:tcPr/>
                </a:tc>
                <a:tc>
                  <a:txBody>
                    <a:bodyPr/>
                    <a:lstStyle/>
                    <a:p>
                      <a:pPr algn="ctr"/>
                      <a:r>
                        <a:rPr lang="en-US" sz="1000" dirty="0" smtClean="0">
                          <a:latin typeface="Verdana" pitchFamily="34" charset="0"/>
                        </a:rPr>
                        <a:t>Community Strategic Plan</a:t>
                      </a:r>
                      <a:endParaRPr lang="en-US" sz="1000" dirty="0">
                        <a:latin typeface="Verdana" pitchFamily="34" charset="0"/>
                      </a:endParaRPr>
                    </a:p>
                  </a:txBody>
                  <a:tcPr/>
                </a:tc>
                <a:tc>
                  <a:txBody>
                    <a:bodyPr/>
                    <a:lstStyle/>
                    <a:p>
                      <a:pPr algn="ctr"/>
                      <a:r>
                        <a:rPr lang="en-US" sz="1000" dirty="0" smtClean="0">
                          <a:latin typeface="Verdana" pitchFamily="34" charset="0"/>
                        </a:rPr>
                        <a:t>Lead</a:t>
                      </a:r>
                    </a:p>
                    <a:p>
                      <a:pPr algn="ctr"/>
                      <a:r>
                        <a:rPr lang="en-US" sz="1000" dirty="0" smtClean="0">
                          <a:latin typeface="Verdana" pitchFamily="34" charset="0"/>
                        </a:rPr>
                        <a:t>Accountability</a:t>
                      </a:r>
                      <a:endParaRPr lang="en-US" sz="1000" dirty="0">
                        <a:latin typeface="Verdana" pitchFamily="34" charset="0"/>
                      </a:endParaRPr>
                    </a:p>
                  </a:txBody>
                  <a:tcPr/>
                </a:tc>
                <a:tc>
                  <a:txBody>
                    <a:bodyPr/>
                    <a:lstStyle/>
                    <a:p>
                      <a:pPr algn="ctr"/>
                      <a:r>
                        <a:rPr lang="en-US" sz="1000" dirty="0" smtClean="0">
                          <a:latin typeface="Verdana" pitchFamily="34" charset="0"/>
                        </a:rPr>
                        <a:t>Project Cost</a:t>
                      </a:r>
                      <a:endParaRPr lang="en-US" sz="1000" dirty="0">
                        <a:latin typeface="Verdana" pitchFamily="34" charset="0"/>
                      </a:endParaRPr>
                    </a:p>
                  </a:txBody>
                  <a:tcPr/>
                </a:tc>
                <a:tc>
                  <a:txBody>
                    <a:bodyPr/>
                    <a:lstStyle/>
                    <a:p>
                      <a:pPr algn="ctr"/>
                      <a:r>
                        <a:rPr lang="en-US" sz="1000" dirty="0" smtClean="0">
                          <a:latin typeface="Verdana" pitchFamily="34" charset="0"/>
                        </a:rPr>
                        <a:t>Anticipated</a:t>
                      </a:r>
                    </a:p>
                    <a:p>
                      <a:pPr algn="ctr"/>
                      <a:r>
                        <a:rPr lang="en-US" sz="1000" dirty="0" smtClean="0">
                          <a:latin typeface="Verdana" pitchFamily="34" charset="0"/>
                        </a:rPr>
                        <a:t>Completion</a:t>
                      </a:r>
                      <a:endParaRPr lang="en-US" sz="1000" dirty="0">
                        <a:latin typeface="Verdana" pitchFamily="34" charset="0"/>
                      </a:endParaRPr>
                    </a:p>
                  </a:txBody>
                  <a:tcPr/>
                </a:tc>
                <a:extLst>
                  <a:ext uri="{0D108BD9-81ED-4DB2-BD59-A6C34878D82A}">
                    <a16:rowId xmlns:a16="http://schemas.microsoft.com/office/drawing/2014/main" val="10000"/>
                  </a:ext>
                </a:extLst>
              </a:tr>
              <a:tr h="454737">
                <a:tc>
                  <a:txBody>
                    <a:bodyPr/>
                    <a:lstStyle/>
                    <a:p>
                      <a:pPr algn="l"/>
                      <a:r>
                        <a:rPr lang="en-US" sz="1000" b="0" dirty="0" smtClean="0">
                          <a:latin typeface="Verdana" pitchFamily="34" charset="0"/>
                        </a:rPr>
                        <a:t>QLT RW at</a:t>
                      </a:r>
                      <a:r>
                        <a:rPr lang="en-US" sz="1000" b="0" baseline="0" dirty="0" smtClean="0">
                          <a:latin typeface="Verdana" pitchFamily="34" charset="0"/>
                        </a:rPr>
                        <a:t> </a:t>
                      </a:r>
                    </a:p>
                    <a:p>
                      <a:pPr algn="l"/>
                      <a:r>
                        <a:rPr lang="en-US" sz="1000" b="0" baseline="0" dirty="0" smtClean="0">
                          <a:latin typeface="Verdana" pitchFamily="34" charset="0"/>
                        </a:rPr>
                        <a:t>Beech Blvd. - CF</a:t>
                      </a:r>
                      <a:endParaRPr lang="en-US" sz="1000" b="0" dirty="0" smtClean="0">
                        <a:latin typeface="Verdana" pitchFamily="34" charset="0"/>
                      </a:endParaRPr>
                    </a:p>
                    <a:p>
                      <a:pPr algn="l"/>
                      <a:endParaRPr lang="en-US" sz="1000" b="0" dirty="0">
                        <a:latin typeface="Verdana" pitchFamily="34" charset="0"/>
                      </a:endParaRPr>
                    </a:p>
                  </a:txBody>
                  <a:tcPr/>
                </a:tc>
                <a:tc>
                  <a:txBody>
                    <a:bodyPr/>
                    <a:lstStyle/>
                    <a:p>
                      <a:pPr lvl="0"/>
                      <a:r>
                        <a:rPr lang="en-US" sz="1000" b="1" kern="1200" dirty="0" smtClean="0">
                          <a:solidFill>
                            <a:schemeClr val="dk1"/>
                          </a:solidFill>
                          <a:effectLst/>
                          <a:latin typeface="+mn-lt"/>
                          <a:ea typeface="+mn-ea"/>
                          <a:cs typeface="+mn-cs"/>
                        </a:rPr>
                        <a:t>Goal – </a:t>
                      </a:r>
                      <a:r>
                        <a:rPr lang="en-US" sz="1000" b="0" kern="1200" dirty="0" smtClean="0">
                          <a:solidFill>
                            <a:schemeClr val="dk1"/>
                          </a:solidFill>
                          <a:effectLst/>
                          <a:latin typeface="+mn-lt"/>
                          <a:ea typeface="+mn-ea"/>
                          <a:cs typeface="+mn-cs"/>
                        </a:rPr>
                        <a:t>Tillsonburg residents and businesses will be connected to each other, regional networks and the world through effective traditional and digital infrastructure.</a:t>
                      </a:r>
                    </a:p>
                    <a:p>
                      <a:pPr lvl="0"/>
                      <a:r>
                        <a:rPr lang="en-US" sz="1000" b="1" kern="1200" dirty="0" smtClean="0">
                          <a:solidFill>
                            <a:schemeClr val="dk1"/>
                          </a:solidFill>
                          <a:effectLst/>
                          <a:latin typeface="+mn-lt"/>
                          <a:ea typeface="+mn-ea"/>
                          <a:cs typeface="+mn-cs"/>
                        </a:rPr>
                        <a:t>Strategic Direction – </a:t>
                      </a:r>
                      <a:r>
                        <a:rPr lang="en-US" sz="1000" b="0" kern="1200" dirty="0" smtClean="0">
                          <a:solidFill>
                            <a:schemeClr val="dk1"/>
                          </a:solidFill>
                          <a:effectLst/>
                          <a:latin typeface="+mn-lt"/>
                          <a:ea typeface="+mn-ea"/>
                          <a:cs typeface="+mn-cs"/>
                        </a:rPr>
                        <a:t>Develop a robust, long-term asset management plan to inform evidence-based decisions on the maintenance, rehabilitation and replacement of municipal infrastructure.</a:t>
                      </a:r>
                    </a:p>
                    <a:p>
                      <a:pPr lvl="0"/>
                      <a:r>
                        <a:rPr lang="en-US" sz="1000" b="1" kern="1200" dirty="0" smtClean="0">
                          <a:solidFill>
                            <a:schemeClr val="dk1"/>
                          </a:solidFill>
                          <a:effectLst/>
                          <a:latin typeface="+mn-lt"/>
                          <a:ea typeface="+mn-ea"/>
                          <a:cs typeface="+mn-cs"/>
                        </a:rPr>
                        <a:t>Priority Project –  Ongoing - </a:t>
                      </a:r>
                      <a:r>
                        <a:rPr lang="en-US" sz="1000" b="0" kern="1200" dirty="0" smtClean="0">
                          <a:solidFill>
                            <a:schemeClr val="dk1"/>
                          </a:solidFill>
                          <a:effectLst/>
                          <a:latin typeface="+mn-lt"/>
                          <a:ea typeface="+mn-ea"/>
                          <a:cs typeface="+mn-cs"/>
                        </a:rPr>
                        <a:t>Asset Management Plan</a:t>
                      </a:r>
                      <a:endParaRPr lang="en-US" sz="1000" b="0" dirty="0" smtClean="0">
                        <a:latin typeface="Verdana" pitchFamily="34"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b="0" dirty="0" smtClean="0">
                          <a:latin typeface="Verdana" pitchFamily="34" charset="0"/>
                        </a:rPr>
                        <a:t>Manager of Engineering</a:t>
                      </a:r>
                    </a:p>
                  </a:txBody>
                  <a:tcPr/>
                </a:tc>
                <a:tc>
                  <a:txBody>
                    <a:bodyPr/>
                    <a:lstStyle/>
                    <a:p>
                      <a:pPr algn="ctr"/>
                      <a:r>
                        <a:rPr lang="en-US" sz="1000" i="0" dirty="0" smtClean="0">
                          <a:solidFill>
                            <a:schemeClr val="tx1"/>
                          </a:solidFill>
                          <a:latin typeface="Verdana" pitchFamily="34" charset="0"/>
                          <a:ea typeface="Verdana" panose="020B0604030504040204" pitchFamily="34" charset="0"/>
                          <a:cs typeface="Verdana" panose="020B0604030504040204" pitchFamily="34" charset="0"/>
                        </a:rPr>
                        <a:t>$1,085,000</a:t>
                      </a:r>
                    </a:p>
                  </a:txBody>
                  <a:tcPr/>
                </a:tc>
                <a:tc>
                  <a:txBody>
                    <a:bodyPr/>
                    <a:lstStyle/>
                    <a:p>
                      <a:pPr algn="ctr"/>
                      <a:r>
                        <a:rPr lang="en-US" sz="1000" b="0" dirty="0" smtClean="0">
                          <a:solidFill>
                            <a:schemeClr val="tx1"/>
                          </a:solidFill>
                          <a:latin typeface="Verdana" pitchFamily="34" charset="0"/>
                        </a:rPr>
                        <a:t>Q2/Q3</a:t>
                      </a:r>
                      <a:endParaRPr lang="en-US" sz="1000" b="0" dirty="0">
                        <a:solidFill>
                          <a:schemeClr val="tx1"/>
                        </a:solidFill>
                        <a:latin typeface="Verdana" pitchFamily="34" charset="0"/>
                      </a:endParaRPr>
                    </a:p>
                  </a:txBody>
                  <a:tcPr/>
                </a:tc>
                <a:extLst>
                  <a:ext uri="{0D108BD9-81ED-4DB2-BD59-A6C34878D82A}">
                    <a16:rowId xmlns:a16="http://schemas.microsoft.com/office/drawing/2014/main" val="10001"/>
                  </a:ext>
                </a:extLst>
              </a:tr>
              <a:tr h="454737">
                <a:tc>
                  <a:txBody>
                    <a:bodyPr/>
                    <a:lstStyle/>
                    <a:p>
                      <a:pPr algn="l"/>
                      <a:r>
                        <a:rPr lang="en-US" sz="1000" b="0" dirty="0" smtClean="0">
                          <a:latin typeface="Verdana" pitchFamily="34" charset="0"/>
                        </a:rPr>
                        <a:t>Streetlights and Fixtures</a:t>
                      </a:r>
                      <a:r>
                        <a:rPr lang="en-US" sz="1000" b="0" baseline="0" dirty="0" smtClean="0">
                          <a:latin typeface="Verdana" pitchFamily="34" charset="0"/>
                        </a:rPr>
                        <a:t> – Van Norman Heights Subdivision  </a:t>
                      </a:r>
                      <a:endParaRPr lang="en-US" sz="1000" b="0" dirty="0">
                        <a:latin typeface="Verdana" pitchFamily="34" charset="0"/>
                      </a:endParaRPr>
                    </a:p>
                  </a:txBody>
                  <a:tcPr/>
                </a:tc>
                <a:tc>
                  <a:txBody>
                    <a:bodyPr/>
                    <a:lstStyle/>
                    <a:p>
                      <a:pPr lvl="0"/>
                      <a:r>
                        <a:rPr lang="en-US" sz="1000" b="1" kern="1200" dirty="0" smtClean="0">
                          <a:solidFill>
                            <a:schemeClr val="dk1"/>
                          </a:solidFill>
                          <a:effectLst/>
                          <a:latin typeface="+mn-lt"/>
                          <a:ea typeface="+mn-ea"/>
                          <a:cs typeface="+mn-cs"/>
                        </a:rPr>
                        <a:t>Goal – </a:t>
                      </a:r>
                      <a:r>
                        <a:rPr lang="en-US" sz="1000" b="0" kern="1200" dirty="0" smtClean="0">
                          <a:solidFill>
                            <a:schemeClr val="dk1"/>
                          </a:solidFill>
                          <a:effectLst/>
                          <a:latin typeface="+mn-lt"/>
                          <a:ea typeface="+mn-ea"/>
                          <a:cs typeface="+mn-cs"/>
                        </a:rPr>
                        <a:t>Tillsonburg residents and businesses will be connected to each other, regional networks and the world through effective traditional and digital infrastructure.</a:t>
                      </a:r>
                    </a:p>
                    <a:p>
                      <a:pPr lvl="0"/>
                      <a:r>
                        <a:rPr lang="en-US" sz="1000" b="1" kern="1200" dirty="0" smtClean="0">
                          <a:solidFill>
                            <a:schemeClr val="dk1"/>
                          </a:solidFill>
                          <a:effectLst/>
                          <a:latin typeface="+mn-lt"/>
                          <a:ea typeface="+mn-ea"/>
                          <a:cs typeface="+mn-cs"/>
                        </a:rPr>
                        <a:t>Strategic Direction – </a:t>
                      </a:r>
                      <a:r>
                        <a:rPr lang="en-US" sz="1000" b="0" kern="1200" dirty="0" smtClean="0">
                          <a:solidFill>
                            <a:schemeClr val="dk1"/>
                          </a:solidFill>
                          <a:effectLst/>
                          <a:latin typeface="+mn-lt"/>
                          <a:ea typeface="+mn-ea"/>
                          <a:cs typeface="+mn-cs"/>
                        </a:rPr>
                        <a:t>Develop a robust, long-term asset management plan to inform evidence-based decisions on the maintenance, rehabilitation and replacement of municipal infrastructure.</a:t>
                      </a:r>
                    </a:p>
                    <a:p>
                      <a:pPr lvl="0"/>
                      <a:r>
                        <a:rPr lang="en-US" sz="1000" b="1" kern="1200" dirty="0" smtClean="0">
                          <a:solidFill>
                            <a:schemeClr val="dk1"/>
                          </a:solidFill>
                          <a:effectLst/>
                          <a:latin typeface="+mn-lt"/>
                          <a:ea typeface="+mn-ea"/>
                          <a:cs typeface="+mn-cs"/>
                        </a:rPr>
                        <a:t>Priority Project –  Ongoing - </a:t>
                      </a:r>
                      <a:r>
                        <a:rPr lang="en-US" sz="1000" b="0" kern="1200" dirty="0" smtClean="0">
                          <a:solidFill>
                            <a:schemeClr val="dk1"/>
                          </a:solidFill>
                          <a:effectLst/>
                          <a:latin typeface="+mn-lt"/>
                          <a:ea typeface="+mn-ea"/>
                          <a:cs typeface="+mn-cs"/>
                        </a:rPr>
                        <a:t>Asset Management Plan</a:t>
                      </a:r>
                      <a:endParaRPr lang="en-US" sz="1000" b="0" dirty="0" smtClean="0">
                        <a:latin typeface="Verdana"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dirty="0" smtClean="0">
                          <a:latin typeface="Verdana" pitchFamily="34" charset="0"/>
                        </a:rPr>
                        <a:t>Manager of Engineering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dirty="0" smtClean="0">
                          <a:latin typeface="Verdana" pitchFamily="34" charset="0"/>
                        </a:rPr>
                        <a:t>(in consultation with others)</a:t>
                      </a:r>
                    </a:p>
                    <a:p>
                      <a:pPr marL="0" marR="0" indent="0" algn="ctr" defTabSz="914400" rtl="0" eaLnBrk="1" fontAlgn="auto" latinLnBrk="0" hangingPunct="1">
                        <a:lnSpc>
                          <a:spcPct val="100000"/>
                        </a:lnSpc>
                        <a:spcBef>
                          <a:spcPts val="0"/>
                        </a:spcBef>
                        <a:spcAft>
                          <a:spcPts val="0"/>
                        </a:spcAft>
                        <a:buClrTx/>
                        <a:buSzTx/>
                        <a:buFontTx/>
                        <a:buNone/>
                        <a:tabLst/>
                        <a:defRPr/>
                      </a:pPr>
                      <a:endParaRPr lang="en-US" sz="1000" b="0" dirty="0" smtClean="0">
                        <a:latin typeface="Verdana" pitchFamily="34" charset="0"/>
                      </a:endParaRPr>
                    </a:p>
                  </a:txBody>
                  <a:tcPr/>
                </a:tc>
                <a:tc>
                  <a:txBody>
                    <a:bodyPr/>
                    <a:lstStyle/>
                    <a:p>
                      <a:pPr algn="ctr"/>
                      <a:r>
                        <a:rPr lang="en-US" sz="1000" i="0" dirty="0" smtClean="0">
                          <a:solidFill>
                            <a:schemeClr val="tx1"/>
                          </a:solidFill>
                          <a:latin typeface="Verdana" pitchFamily="34" charset="0"/>
                          <a:ea typeface="Verdana" panose="020B0604030504040204" pitchFamily="34" charset="0"/>
                          <a:cs typeface="Verdana" panose="020B0604030504040204" pitchFamily="34" charset="0"/>
                        </a:rPr>
                        <a:t>$350,000</a:t>
                      </a:r>
                    </a:p>
                  </a:txBody>
                  <a:tcPr/>
                </a:tc>
                <a:tc>
                  <a:txBody>
                    <a:bodyPr/>
                    <a:lstStyle/>
                    <a:p>
                      <a:pPr algn="ctr"/>
                      <a:r>
                        <a:rPr lang="en-US" sz="1000" b="0" dirty="0" smtClean="0">
                          <a:solidFill>
                            <a:schemeClr val="tx1"/>
                          </a:solidFill>
                          <a:latin typeface="Verdana" pitchFamily="34" charset="0"/>
                        </a:rPr>
                        <a:t>Q2</a:t>
                      </a:r>
                      <a:endParaRPr lang="en-US" sz="1000" b="0" dirty="0">
                        <a:solidFill>
                          <a:schemeClr val="tx1"/>
                        </a:solidFill>
                        <a:latin typeface="Verdana" pitchFamily="34" charset="0"/>
                      </a:endParaRPr>
                    </a:p>
                  </a:txBody>
                  <a:tcPr/>
                </a:tc>
                <a:extLst>
                  <a:ext uri="{0D108BD9-81ED-4DB2-BD59-A6C34878D82A}">
                    <a16:rowId xmlns:a16="http://schemas.microsoft.com/office/drawing/2014/main" val="1979780950"/>
                  </a:ext>
                </a:extLst>
              </a:tr>
              <a:tr h="454737">
                <a:tc>
                  <a:txBody>
                    <a:bodyPr/>
                    <a:lstStyle/>
                    <a:p>
                      <a:pPr algn="l"/>
                      <a:r>
                        <a:rPr lang="en-US" sz="1000" b="0" dirty="0" smtClean="0">
                          <a:latin typeface="Verdana" pitchFamily="34" charset="0"/>
                        </a:rPr>
                        <a:t>Airport Apron Extension </a:t>
                      </a:r>
                      <a:endParaRPr lang="en-US" sz="1000" b="0" dirty="0">
                        <a:latin typeface="Verdana" pitchFamily="34" charset="0"/>
                      </a:endParaRPr>
                    </a:p>
                  </a:txBody>
                  <a:tcPr/>
                </a:tc>
                <a:tc>
                  <a:txBody>
                    <a:bodyPr/>
                    <a:lstStyle/>
                    <a:p>
                      <a:pPr lvl="0"/>
                      <a:r>
                        <a:rPr lang="en-US" sz="1000" b="1" kern="1200" dirty="0" smtClean="0">
                          <a:solidFill>
                            <a:schemeClr val="dk1"/>
                          </a:solidFill>
                          <a:effectLst/>
                          <a:latin typeface="+mn-lt"/>
                          <a:ea typeface="+mn-ea"/>
                          <a:cs typeface="+mn-cs"/>
                        </a:rPr>
                        <a:t>Goal – </a:t>
                      </a:r>
                      <a:r>
                        <a:rPr lang="en-US" sz="1000" b="0" kern="1200" dirty="0" smtClean="0">
                          <a:solidFill>
                            <a:schemeClr val="dk1"/>
                          </a:solidFill>
                          <a:effectLst/>
                          <a:latin typeface="+mn-lt"/>
                          <a:ea typeface="+mn-ea"/>
                          <a:cs typeface="+mn-cs"/>
                        </a:rPr>
                        <a:t>The Town of Tillsonburg will strive for excellence and accountability in government, providing effective and efficient services, information, and opportunities to shape municipal initiatives.</a:t>
                      </a:r>
                    </a:p>
                    <a:p>
                      <a:pPr lvl="0"/>
                      <a:r>
                        <a:rPr lang="en-US" sz="1000" b="1" kern="1200" dirty="0" smtClean="0">
                          <a:solidFill>
                            <a:schemeClr val="dk1"/>
                          </a:solidFill>
                          <a:effectLst/>
                          <a:latin typeface="+mn-lt"/>
                          <a:ea typeface="+mn-ea"/>
                          <a:cs typeface="+mn-cs"/>
                        </a:rPr>
                        <a:t>Strategic Direction – </a:t>
                      </a:r>
                      <a:r>
                        <a:rPr lang="en-US" sz="1000" b="0" kern="1200" dirty="0" smtClean="0">
                          <a:solidFill>
                            <a:schemeClr val="dk1"/>
                          </a:solidFill>
                          <a:effectLst/>
                          <a:latin typeface="+mn-lt"/>
                          <a:ea typeface="+mn-ea"/>
                          <a:cs typeface="+mn-cs"/>
                        </a:rPr>
                        <a:t>N/A</a:t>
                      </a:r>
                    </a:p>
                    <a:p>
                      <a:pPr lvl="0"/>
                      <a:r>
                        <a:rPr lang="en-US" sz="1000" b="1" kern="1200" dirty="0" smtClean="0">
                          <a:solidFill>
                            <a:schemeClr val="dk1"/>
                          </a:solidFill>
                          <a:effectLst/>
                          <a:latin typeface="+mn-lt"/>
                          <a:ea typeface="+mn-ea"/>
                          <a:cs typeface="+mn-cs"/>
                        </a:rPr>
                        <a:t>Priority Project – </a:t>
                      </a:r>
                      <a:r>
                        <a:rPr lang="en-US" sz="1000" b="0" kern="1200" dirty="0" smtClean="0">
                          <a:solidFill>
                            <a:schemeClr val="dk1"/>
                          </a:solidFill>
                          <a:effectLst/>
                          <a:latin typeface="+mn-lt"/>
                          <a:ea typeface="+mn-ea"/>
                          <a:cs typeface="+mn-cs"/>
                        </a:rPr>
                        <a:t>N/A</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b="0" dirty="0" smtClean="0">
                          <a:latin typeface="Verdana" pitchFamily="34" charset="0"/>
                        </a:rPr>
                        <a:t>Manager of Public Works</a:t>
                      </a:r>
                    </a:p>
                  </a:txBody>
                  <a:tcPr/>
                </a:tc>
                <a:tc>
                  <a:txBody>
                    <a:bodyPr/>
                    <a:lstStyle/>
                    <a:p>
                      <a:pPr algn="ctr"/>
                      <a:r>
                        <a:rPr lang="en-US" sz="1000" i="0" dirty="0" smtClean="0">
                          <a:solidFill>
                            <a:schemeClr val="tx1"/>
                          </a:solidFill>
                          <a:latin typeface="Verdana" pitchFamily="34" charset="0"/>
                          <a:ea typeface="Verdana" panose="020B0604030504040204" pitchFamily="34" charset="0"/>
                          <a:cs typeface="Verdana" panose="020B0604030504040204" pitchFamily="34" charset="0"/>
                        </a:rPr>
                        <a:t>$160,000</a:t>
                      </a:r>
                    </a:p>
                  </a:txBody>
                  <a:tcPr/>
                </a:tc>
                <a:tc>
                  <a:txBody>
                    <a:bodyPr/>
                    <a:lstStyle/>
                    <a:p>
                      <a:pPr algn="ctr"/>
                      <a:r>
                        <a:rPr lang="en-US" sz="1000" b="0" dirty="0" smtClean="0">
                          <a:solidFill>
                            <a:schemeClr val="tx1"/>
                          </a:solidFill>
                          <a:latin typeface="Verdana" pitchFamily="34" charset="0"/>
                        </a:rPr>
                        <a:t>Q2</a:t>
                      </a:r>
                      <a:endParaRPr lang="en-US" sz="1000" b="0" dirty="0">
                        <a:solidFill>
                          <a:schemeClr val="tx1"/>
                        </a:solidFill>
                        <a:latin typeface="Verdana" pitchFamily="34" charset="0"/>
                      </a:endParaRPr>
                    </a:p>
                  </a:txBody>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386994809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sz="3800" b="0" dirty="0" smtClean="0">
                <a:latin typeface="+mn-lt"/>
              </a:rPr>
              <a:t>2023 Business Objectives – Fleet Summary</a:t>
            </a:r>
            <a:endParaRPr lang="en-US" sz="3800" b="0" dirty="0">
              <a:latin typeface="+mn-lt"/>
            </a:endParaRPr>
          </a:p>
        </p:txBody>
      </p:sp>
      <p:sp>
        <p:nvSpPr>
          <p:cNvPr id="4" name="Footer Placeholder 3"/>
          <p:cNvSpPr>
            <a:spLocks noGrp="1"/>
          </p:cNvSpPr>
          <p:nvPr>
            <p:ph type="ftr" sz="quarter" idx="3"/>
          </p:nvPr>
        </p:nvSpPr>
        <p:spPr>
          <a:xfrm>
            <a:off x="4605867" y="326038"/>
            <a:ext cx="4292805" cy="365125"/>
          </a:xfrm>
        </p:spPr>
        <p:txBody>
          <a:bodyPr/>
          <a:lstStyle/>
          <a:p>
            <a:r>
              <a:rPr lang="en-US" dirty="0" smtClean="0"/>
              <a:t>2023 Business Plan | Operations and Development Services</a:t>
            </a:r>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1394531024"/>
              </p:ext>
            </p:extLst>
          </p:nvPr>
        </p:nvGraphicFramePr>
        <p:xfrm>
          <a:off x="233264" y="1475940"/>
          <a:ext cx="8747708" cy="4952619"/>
        </p:xfrm>
        <a:graphic>
          <a:graphicData uri="http://schemas.openxmlformats.org/drawingml/2006/table">
            <a:tbl>
              <a:tblPr firstRow="1" bandRow="1">
                <a:tableStyleId>{5C22544A-7EE6-4342-B048-85BDC9FD1C3A}</a:tableStyleId>
              </a:tblPr>
              <a:tblGrid>
                <a:gridCol w="1365599">
                  <a:extLst>
                    <a:ext uri="{9D8B030D-6E8A-4147-A177-3AD203B41FA5}">
                      <a16:colId xmlns:a16="http://schemas.microsoft.com/office/drawing/2014/main" val="20000"/>
                    </a:ext>
                  </a:extLst>
                </a:gridCol>
                <a:gridCol w="4156478">
                  <a:extLst>
                    <a:ext uri="{9D8B030D-6E8A-4147-A177-3AD203B41FA5}">
                      <a16:colId xmlns:a16="http://schemas.microsoft.com/office/drawing/2014/main" val="1059113866"/>
                    </a:ext>
                  </a:extLst>
                </a:gridCol>
                <a:gridCol w="1237130">
                  <a:extLst>
                    <a:ext uri="{9D8B030D-6E8A-4147-A177-3AD203B41FA5}">
                      <a16:colId xmlns:a16="http://schemas.microsoft.com/office/drawing/2014/main" val="20001"/>
                    </a:ext>
                  </a:extLst>
                </a:gridCol>
                <a:gridCol w="981635">
                  <a:extLst>
                    <a:ext uri="{9D8B030D-6E8A-4147-A177-3AD203B41FA5}">
                      <a16:colId xmlns:a16="http://schemas.microsoft.com/office/drawing/2014/main" val="20002"/>
                    </a:ext>
                  </a:extLst>
                </a:gridCol>
                <a:gridCol w="1006866">
                  <a:extLst>
                    <a:ext uri="{9D8B030D-6E8A-4147-A177-3AD203B41FA5}">
                      <a16:colId xmlns:a16="http://schemas.microsoft.com/office/drawing/2014/main" val="20003"/>
                    </a:ext>
                  </a:extLst>
                </a:gridCol>
              </a:tblGrid>
              <a:tr h="385703">
                <a:tc>
                  <a:txBody>
                    <a:bodyPr/>
                    <a:lstStyle/>
                    <a:p>
                      <a:pPr algn="ctr"/>
                      <a:r>
                        <a:rPr lang="en-US" sz="1000" dirty="0" smtClean="0">
                          <a:latin typeface="Verdana" pitchFamily="34" charset="0"/>
                        </a:rPr>
                        <a:t>Project</a:t>
                      </a:r>
                      <a:endParaRPr lang="en-US" sz="1000" dirty="0">
                        <a:latin typeface="Verdana" pitchFamily="34" charset="0"/>
                      </a:endParaRPr>
                    </a:p>
                  </a:txBody>
                  <a:tcPr/>
                </a:tc>
                <a:tc>
                  <a:txBody>
                    <a:bodyPr/>
                    <a:lstStyle/>
                    <a:p>
                      <a:pPr algn="ctr"/>
                      <a:r>
                        <a:rPr lang="en-US" sz="1000" dirty="0" smtClean="0">
                          <a:latin typeface="Verdana" pitchFamily="34" charset="0"/>
                        </a:rPr>
                        <a:t>Community Strategic Plan</a:t>
                      </a:r>
                      <a:endParaRPr lang="en-US" sz="1000" dirty="0">
                        <a:latin typeface="Verdana" pitchFamily="34" charset="0"/>
                      </a:endParaRPr>
                    </a:p>
                  </a:txBody>
                  <a:tcPr/>
                </a:tc>
                <a:tc>
                  <a:txBody>
                    <a:bodyPr/>
                    <a:lstStyle/>
                    <a:p>
                      <a:pPr algn="ctr"/>
                      <a:r>
                        <a:rPr lang="en-US" sz="1000" dirty="0" smtClean="0">
                          <a:latin typeface="Verdana" pitchFamily="34" charset="0"/>
                        </a:rPr>
                        <a:t>Lead</a:t>
                      </a:r>
                    </a:p>
                    <a:p>
                      <a:pPr algn="ctr"/>
                      <a:r>
                        <a:rPr lang="en-US" sz="1000" dirty="0" smtClean="0">
                          <a:latin typeface="Verdana" pitchFamily="34" charset="0"/>
                        </a:rPr>
                        <a:t>Accountability</a:t>
                      </a:r>
                      <a:endParaRPr lang="en-US" sz="1000" dirty="0">
                        <a:latin typeface="Verdana" pitchFamily="34" charset="0"/>
                      </a:endParaRPr>
                    </a:p>
                  </a:txBody>
                  <a:tcPr/>
                </a:tc>
                <a:tc>
                  <a:txBody>
                    <a:bodyPr/>
                    <a:lstStyle/>
                    <a:p>
                      <a:pPr algn="ctr"/>
                      <a:r>
                        <a:rPr lang="en-US" sz="1000" dirty="0" smtClean="0">
                          <a:latin typeface="Verdana" pitchFamily="34" charset="0"/>
                        </a:rPr>
                        <a:t>Project Cost</a:t>
                      </a:r>
                      <a:endParaRPr lang="en-US" sz="1000" dirty="0">
                        <a:latin typeface="Verdana" pitchFamily="34" charset="0"/>
                      </a:endParaRPr>
                    </a:p>
                  </a:txBody>
                  <a:tcPr/>
                </a:tc>
                <a:tc>
                  <a:txBody>
                    <a:bodyPr/>
                    <a:lstStyle/>
                    <a:p>
                      <a:pPr algn="ctr"/>
                      <a:r>
                        <a:rPr lang="en-US" sz="1000" dirty="0" smtClean="0">
                          <a:latin typeface="Verdana" pitchFamily="34" charset="0"/>
                        </a:rPr>
                        <a:t>Anticipated</a:t>
                      </a:r>
                    </a:p>
                    <a:p>
                      <a:pPr algn="ctr"/>
                      <a:r>
                        <a:rPr lang="en-US" sz="1000" dirty="0" smtClean="0">
                          <a:latin typeface="Verdana" pitchFamily="34" charset="0"/>
                        </a:rPr>
                        <a:t>Completion</a:t>
                      </a:r>
                      <a:endParaRPr lang="en-US" sz="1000" dirty="0">
                        <a:latin typeface="Verdana" pitchFamily="34" charset="0"/>
                      </a:endParaRPr>
                    </a:p>
                  </a:txBody>
                  <a:tcPr/>
                </a:tc>
                <a:extLst>
                  <a:ext uri="{0D108BD9-81ED-4DB2-BD59-A6C34878D82A}">
                    <a16:rowId xmlns:a16="http://schemas.microsoft.com/office/drawing/2014/main" val="10000"/>
                  </a:ext>
                </a:extLst>
              </a:tr>
              <a:tr h="830745">
                <a:tc>
                  <a:txBody>
                    <a:bodyPr/>
                    <a:lstStyle/>
                    <a:p>
                      <a:pPr algn="l"/>
                      <a:r>
                        <a:rPr lang="en-US" sz="1000" b="0" dirty="0" smtClean="0">
                          <a:latin typeface="Verdana" pitchFamily="34" charset="0"/>
                        </a:rPr>
                        <a:t>Fleet Replacement</a:t>
                      </a:r>
                      <a:r>
                        <a:rPr lang="en-US" sz="1000" b="0" baseline="0" dirty="0" smtClean="0">
                          <a:latin typeface="Verdana" pitchFamily="34" charset="0"/>
                        </a:rPr>
                        <a:t> – Heavy Duty</a:t>
                      </a:r>
                      <a:endParaRPr lang="en-US" sz="1000" b="0" dirty="0">
                        <a:latin typeface="Verdana" pitchFamily="34" charset="0"/>
                      </a:endParaRPr>
                    </a:p>
                  </a:txBody>
                  <a:tcPr/>
                </a:tc>
                <a:tc>
                  <a:txBody>
                    <a:bodyPr/>
                    <a:lstStyle/>
                    <a:p>
                      <a:pPr lvl="0"/>
                      <a:r>
                        <a:rPr lang="en-US" sz="1000" b="1" kern="1200" dirty="0" smtClean="0">
                          <a:solidFill>
                            <a:schemeClr val="dk1"/>
                          </a:solidFill>
                          <a:effectLst/>
                          <a:latin typeface="+mn-lt"/>
                          <a:ea typeface="+mn-ea"/>
                          <a:cs typeface="+mn-cs"/>
                        </a:rPr>
                        <a:t>Goal – </a:t>
                      </a:r>
                      <a:r>
                        <a:rPr lang="en-US" sz="1000" b="0" kern="1200" dirty="0" smtClean="0">
                          <a:solidFill>
                            <a:schemeClr val="dk1"/>
                          </a:solidFill>
                          <a:effectLst/>
                          <a:latin typeface="+mn-lt"/>
                          <a:ea typeface="+mn-ea"/>
                          <a:cs typeface="+mn-cs"/>
                        </a:rPr>
                        <a:t>The Town of Tillsonburg will strive for excellence and accountability in government, providing effective and efficient services, information, and opportunities to shape municipal initiatives.</a:t>
                      </a:r>
                    </a:p>
                    <a:p>
                      <a:pPr lvl="0"/>
                      <a:r>
                        <a:rPr lang="en-US" sz="1000" b="1" kern="1200" dirty="0" smtClean="0">
                          <a:solidFill>
                            <a:schemeClr val="dk1"/>
                          </a:solidFill>
                          <a:effectLst/>
                          <a:latin typeface="+mn-lt"/>
                          <a:ea typeface="+mn-ea"/>
                          <a:cs typeface="+mn-cs"/>
                        </a:rPr>
                        <a:t>Strategic Direction – </a:t>
                      </a:r>
                      <a:r>
                        <a:rPr lang="en-US" sz="1000" b="0" kern="1200" dirty="0" smtClean="0">
                          <a:solidFill>
                            <a:schemeClr val="dk1"/>
                          </a:solidFill>
                          <a:effectLst/>
                          <a:latin typeface="+mn-lt"/>
                          <a:ea typeface="+mn-ea"/>
                          <a:cs typeface="+mn-cs"/>
                        </a:rPr>
                        <a:t>N/A</a:t>
                      </a:r>
                    </a:p>
                    <a:p>
                      <a:pPr lvl="0"/>
                      <a:r>
                        <a:rPr lang="en-US" sz="1000" b="1" kern="1200" dirty="0" smtClean="0">
                          <a:solidFill>
                            <a:schemeClr val="dk1"/>
                          </a:solidFill>
                          <a:effectLst/>
                          <a:latin typeface="+mn-lt"/>
                          <a:ea typeface="+mn-ea"/>
                          <a:cs typeface="+mn-cs"/>
                        </a:rPr>
                        <a:t>Priority Project – </a:t>
                      </a:r>
                      <a:r>
                        <a:rPr lang="en-US" sz="1000" b="0" kern="1200" dirty="0" smtClean="0">
                          <a:solidFill>
                            <a:schemeClr val="dk1"/>
                          </a:solidFill>
                          <a:effectLst/>
                          <a:latin typeface="+mn-lt"/>
                          <a:ea typeface="+mn-ea"/>
                          <a:cs typeface="+mn-cs"/>
                        </a:rPr>
                        <a:t>N/A</a:t>
                      </a:r>
                      <a:endParaRPr lang="en-US" sz="1000" b="0" dirty="0" smtClean="0">
                        <a:latin typeface="Verdana"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dirty="0" smtClean="0">
                          <a:latin typeface="Verdana" pitchFamily="34" charset="0"/>
                        </a:rPr>
                        <a:t>Manager of Public Works</a:t>
                      </a:r>
                    </a:p>
                  </a:txBody>
                  <a:tcPr/>
                </a:tc>
                <a:tc>
                  <a:txBody>
                    <a:bodyPr/>
                    <a:lstStyle/>
                    <a:p>
                      <a:pPr algn="ctr"/>
                      <a:r>
                        <a:rPr lang="en-US" sz="1000" i="0" dirty="0" smtClean="0">
                          <a:solidFill>
                            <a:schemeClr val="tx1"/>
                          </a:solidFill>
                          <a:latin typeface="Verdana" pitchFamily="34" charset="0"/>
                          <a:ea typeface="Verdana" panose="020B0604030504040204" pitchFamily="34" charset="0"/>
                          <a:cs typeface="Verdana" panose="020B0604030504040204" pitchFamily="34" charset="0"/>
                        </a:rPr>
                        <a:t>$465,000</a:t>
                      </a:r>
                    </a:p>
                  </a:txBody>
                  <a:tcPr/>
                </a:tc>
                <a:tc>
                  <a:txBody>
                    <a:bodyPr/>
                    <a:lstStyle/>
                    <a:p>
                      <a:pPr algn="ctr"/>
                      <a:r>
                        <a:rPr lang="en-US" sz="1000" b="0" dirty="0" smtClean="0">
                          <a:solidFill>
                            <a:schemeClr val="tx1"/>
                          </a:solidFill>
                          <a:latin typeface="Verdana" pitchFamily="34" charset="0"/>
                        </a:rPr>
                        <a:t>-</a:t>
                      </a:r>
                      <a:endParaRPr lang="en-US" sz="1000" b="0" dirty="0">
                        <a:solidFill>
                          <a:schemeClr val="tx1"/>
                        </a:solidFill>
                        <a:latin typeface="Verdana" pitchFamily="34" charset="0"/>
                      </a:endParaRPr>
                    </a:p>
                  </a:txBody>
                  <a:tcPr/>
                </a:tc>
                <a:extLst>
                  <a:ext uri="{0D108BD9-81ED-4DB2-BD59-A6C34878D82A}">
                    <a16:rowId xmlns:a16="http://schemas.microsoft.com/office/drawing/2014/main" val="10001"/>
                  </a:ext>
                </a:extLst>
              </a:tr>
              <a:tr h="83074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dirty="0" smtClean="0">
                          <a:latin typeface="Verdana" pitchFamily="34" charset="0"/>
                        </a:rPr>
                        <a:t>Fleet Replacement</a:t>
                      </a:r>
                      <a:r>
                        <a:rPr lang="en-US" sz="1000" b="0" baseline="0" dirty="0" smtClean="0">
                          <a:latin typeface="Verdana" pitchFamily="34" charset="0"/>
                        </a:rPr>
                        <a:t> – Medium Duty</a:t>
                      </a:r>
                      <a:endParaRPr lang="en-US" sz="1000" b="0" dirty="0" smtClean="0">
                        <a:latin typeface="Verdana" pitchFamily="34" charset="0"/>
                      </a:endParaRPr>
                    </a:p>
                    <a:p>
                      <a:pPr algn="l"/>
                      <a:endParaRPr lang="en-US" sz="1000" b="0" dirty="0">
                        <a:latin typeface="Verdana" pitchFamily="34" charset="0"/>
                      </a:endParaRPr>
                    </a:p>
                  </a:txBody>
                  <a:tcPr/>
                </a:tc>
                <a:tc>
                  <a:txBody>
                    <a:bodyPr/>
                    <a:lstStyle/>
                    <a:p>
                      <a:pPr lvl="0"/>
                      <a:r>
                        <a:rPr lang="en-US" sz="1000" b="1" kern="1200" dirty="0" smtClean="0">
                          <a:solidFill>
                            <a:schemeClr val="dk1"/>
                          </a:solidFill>
                          <a:effectLst/>
                          <a:latin typeface="+mn-lt"/>
                          <a:ea typeface="+mn-ea"/>
                          <a:cs typeface="+mn-cs"/>
                        </a:rPr>
                        <a:t>Goal – </a:t>
                      </a:r>
                      <a:r>
                        <a:rPr lang="en-US" sz="1000" b="0" kern="1200" dirty="0" smtClean="0">
                          <a:solidFill>
                            <a:schemeClr val="dk1"/>
                          </a:solidFill>
                          <a:effectLst/>
                          <a:latin typeface="+mn-lt"/>
                          <a:ea typeface="+mn-ea"/>
                          <a:cs typeface="+mn-cs"/>
                        </a:rPr>
                        <a:t>The Town of Tillsonburg will strive for excellence and accountability in government, providing effective and efficient services, information, and opportunities to shape municipal initiatives.</a:t>
                      </a:r>
                    </a:p>
                    <a:p>
                      <a:pPr lvl="0"/>
                      <a:r>
                        <a:rPr lang="en-US" sz="1000" b="1" kern="1200" dirty="0" smtClean="0">
                          <a:solidFill>
                            <a:schemeClr val="dk1"/>
                          </a:solidFill>
                          <a:effectLst/>
                          <a:latin typeface="+mn-lt"/>
                          <a:ea typeface="+mn-ea"/>
                          <a:cs typeface="+mn-cs"/>
                        </a:rPr>
                        <a:t>Strategic Direction – </a:t>
                      </a:r>
                      <a:r>
                        <a:rPr lang="en-US" sz="1000" b="0" kern="1200" dirty="0" smtClean="0">
                          <a:solidFill>
                            <a:schemeClr val="dk1"/>
                          </a:solidFill>
                          <a:effectLst/>
                          <a:latin typeface="+mn-lt"/>
                          <a:ea typeface="+mn-ea"/>
                          <a:cs typeface="+mn-cs"/>
                        </a:rPr>
                        <a:t>N/A</a:t>
                      </a:r>
                    </a:p>
                    <a:p>
                      <a:pPr lvl="0"/>
                      <a:r>
                        <a:rPr lang="en-US" sz="1000" b="1" kern="1200" dirty="0" smtClean="0">
                          <a:solidFill>
                            <a:schemeClr val="dk1"/>
                          </a:solidFill>
                          <a:effectLst/>
                          <a:latin typeface="+mn-lt"/>
                          <a:ea typeface="+mn-ea"/>
                          <a:cs typeface="+mn-cs"/>
                        </a:rPr>
                        <a:t>Priority Project – </a:t>
                      </a:r>
                      <a:r>
                        <a:rPr lang="en-US" sz="1000" b="0" kern="1200" dirty="0" smtClean="0">
                          <a:solidFill>
                            <a:schemeClr val="dk1"/>
                          </a:solidFill>
                          <a:effectLst/>
                          <a:latin typeface="+mn-lt"/>
                          <a:ea typeface="+mn-ea"/>
                          <a:cs typeface="+mn-cs"/>
                        </a:rPr>
                        <a:t>N/A</a:t>
                      </a:r>
                      <a:endParaRPr lang="en-US" sz="1000" b="0" dirty="0" smtClean="0">
                        <a:latin typeface="Verdana"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dirty="0" smtClean="0">
                          <a:latin typeface="Verdana" pitchFamily="34" charset="0"/>
                        </a:rPr>
                        <a:t>Manager of Public Works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dirty="0" smtClean="0">
                          <a:latin typeface="Verdana" pitchFamily="34" charset="0"/>
                        </a:rPr>
                        <a:t>(in consultation with others)</a:t>
                      </a:r>
                    </a:p>
                  </a:txBody>
                  <a:tcPr/>
                </a:tc>
                <a:tc>
                  <a:txBody>
                    <a:bodyPr/>
                    <a:lstStyle/>
                    <a:p>
                      <a:pPr algn="ctr"/>
                      <a:r>
                        <a:rPr lang="en-US" sz="1000" i="0" dirty="0" smtClean="0">
                          <a:solidFill>
                            <a:schemeClr val="tx1"/>
                          </a:solidFill>
                          <a:latin typeface="Verdana" pitchFamily="34" charset="0"/>
                          <a:ea typeface="Verdana" panose="020B0604030504040204" pitchFamily="34" charset="0"/>
                          <a:cs typeface="Verdana" panose="020B0604030504040204" pitchFamily="34" charset="0"/>
                        </a:rPr>
                        <a:t>$505,000</a:t>
                      </a:r>
                    </a:p>
                  </a:txBody>
                  <a:tcPr/>
                </a:tc>
                <a:tc>
                  <a:txBody>
                    <a:bodyPr/>
                    <a:lstStyle/>
                    <a:p>
                      <a:pPr algn="ctr"/>
                      <a:r>
                        <a:rPr lang="en-US" sz="1000" b="0" dirty="0" smtClean="0">
                          <a:solidFill>
                            <a:schemeClr val="tx1"/>
                          </a:solidFill>
                          <a:latin typeface="Verdana" pitchFamily="34" charset="0"/>
                        </a:rPr>
                        <a:t>-</a:t>
                      </a:r>
                      <a:endParaRPr lang="en-US" sz="1000" b="0" dirty="0">
                        <a:solidFill>
                          <a:schemeClr val="tx1"/>
                        </a:solidFill>
                        <a:latin typeface="Verdana" pitchFamily="34" charset="0"/>
                      </a:endParaRPr>
                    </a:p>
                  </a:txBody>
                  <a:tcPr/>
                </a:tc>
                <a:extLst>
                  <a:ext uri="{0D108BD9-81ED-4DB2-BD59-A6C34878D82A}">
                    <a16:rowId xmlns:a16="http://schemas.microsoft.com/office/drawing/2014/main" val="10002"/>
                  </a:ext>
                </a:extLst>
              </a:tr>
              <a:tr h="83074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dirty="0" smtClean="0">
                          <a:latin typeface="Verdana" pitchFamily="34" charset="0"/>
                        </a:rPr>
                        <a:t>Fleet Replacement</a:t>
                      </a:r>
                      <a:r>
                        <a:rPr lang="en-US" sz="1000" b="0" baseline="0" dirty="0" smtClean="0">
                          <a:latin typeface="Verdana" pitchFamily="34" charset="0"/>
                        </a:rPr>
                        <a:t> – Attachments</a:t>
                      </a:r>
                      <a:endParaRPr lang="en-US" sz="1000" b="0" dirty="0" smtClean="0">
                        <a:latin typeface="Verdana" pitchFamily="34" charset="0"/>
                      </a:endParaRPr>
                    </a:p>
                    <a:p>
                      <a:pPr algn="l"/>
                      <a:endParaRPr lang="en-US" sz="1000" b="0" dirty="0" smtClean="0">
                        <a:latin typeface="Verdana" pitchFamily="34" charset="0"/>
                      </a:endParaRPr>
                    </a:p>
                  </a:txBody>
                  <a:tcPr/>
                </a:tc>
                <a:tc>
                  <a:txBody>
                    <a:bodyPr/>
                    <a:lstStyle/>
                    <a:p>
                      <a:pPr lvl="0"/>
                      <a:r>
                        <a:rPr lang="en-US" sz="1000" b="1" kern="1200" dirty="0" smtClean="0">
                          <a:solidFill>
                            <a:schemeClr val="dk1"/>
                          </a:solidFill>
                          <a:effectLst/>
                          <a:latin typeface="+mn-lt"/>
                          <a:ea typeface="+mn-ea"/>
                          <a:cs typeface="+mn-cs"/>
                        </a:rPr>
                        <a:t>Goal – </a:t>
                      </a:r>
                      <a:r>
                        <a:rPr lang="en-US" sz="1000" b="0" kern="1200" dirty="0" smtClean="0">
                          <a:solidFill>
                            <a:schemeClr val="dk1"/>
                          </a:solidFill>
                          <a:effectLst/>
                          <a:latin typeface="+mn-lt"/>
                          <a:ea typeface="+mn-ea"/>
                          <a:cs typeface="+mn-cs"/>
                        </a:rPr>
                        <a:t>The Town of </a:t>
                      </a:r>
                      <a:r>
                        <a:rPr lang="en-US" sz="1000" b="0" kern="1200" dirty="0" err="1" smtClean="0">
                          <a:solidFill>
                            <a:schemeClr val="dk1"/>
                          </a:solidFill>
                          <a:effectLst/>
                          <a:latin typeface="+mn-lt"/>
                          <a:ea typeface="+mn-ea"/>
                          <a:cs typeface="+mn-cs"/>
                        </a:rPr>
                        <a:t>Tillsonburg</a:t>
                      </a:r>
                      <a:r>
                        <a:rPr lang="en-US" sz="1000" b="0" kern="1200" dirty="0" smtClean="0">
                          <a:solidFill>
                            <a:schemeClr val="dk1"/>
                          </a:solidFill>
                          <a:effectLst/>
                          <a:latin typeface="+mn-lt"/>
                          <a:ea typeface="+mn-ea"/>
                          <a:cs typeface="+mn-cs"/>
                        </a:rPr>
                        <a:t> will strive for excellence and accountability in government, providing effective and efficient services, information, and opportunities to shape municipal initiatives.</a:t>
                      </a:r>
                    </a:p>
                    <a:p>
                      <a:pPr lvl="0"/>
                      <a:r>
                        <a:rPr lang="en-US" sz="1000" b="1" kern="1200" dirty="0" smtClean="0">
                          <a:solidFill>
                            <a:schemeClr val="dk1"/>
                          </a:solidFill>
                          <a:effectLst/>
                          <a:latin typeface="+mn-lt"/>
                          <a:ea typeface="+mn-ea"/>
                          <a:cs typeface="+mn-cs"/>
                        </a:rPr>
                        <a:t>Strategic Direction – </a:t>
                      </a:r>
                      <a:r>
                        <a:rPr lang="en-US" sz="1000" b="0" kern="1200" dirty="0" smtClean="0">
                          <a:solidFill>
                            <a:schemeClr val="dk1"/>
                          </a:solidFill>
                          <a:effectLst/>
                          <a:latin typeface="+mn-lt"/>
                          <a:ea typeface="+mn-ea"/>
                          <a:cs typeface="+mn-cs"/>
                        </a:rPr>
                        <a:t>N/A</a:t>
                      </a:r>
                    </a:p>
                    <a:p>
                      <a:pPr lvl="0"/>
                      <a:r>
                        <a:rPr lang="en-US" sz="1000" b="1" kern="1200" dirty="0" smtClean="0">
                          <a:solidFill>
                            <a:schemeClr val="dk1"/>
                          </a:solidFill>
                          <a:effectLst/>
                          <a:latin typeface="+mn-lt"/>
                          <a:ea typeface="+mn-ea"/>
                          <a:cs typeface="+mn-cs"/>
                        </a:rPr>
                        <a:t>Priority Project – </a:t>
                      </a:r>
                      <a:r>
                        <a:rPr lang="en-US" sz="1000" b="0" kern="1200" dirty="0" smtClean="0">
                          <a:solidFill>
                            <a:schemeClr val="dk1"/>
                          </a:solidFill>
                          <a:effectLst/>
                          <a:latin typeface="+mn-lt"/>
                          <a:ea typeface="+mn-ea"/>
                          <a:cs typeface="+mn-cs"/>
                        </a:rPr>
                        <a:t>N/A</a:t>
                      </a:r>
                      <a:endParaRPr lang="en-US" sz="1000" b="0" dirty="0" smtClean="0">
                        <a:latin typeface="Verdana"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dirty="0" smtClean="0">
                          <a:latin typeface="Verdana" pitchFamily="34" charset="0"/>
                        </a:rPr>
                        <a:t>Manager of Public Works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dirty="0" smtClean="0">
                          <a:latin typeface="Verdana" pitchFamily="34" charset="0"/>
                        </a:rPr>
                        <a:t>(in consultation with others)</a:t>
                      </a:r>
                    </a:p>
                  </a:txBody>
                  <a:tcPr/>
                </a:tc>
                <a:tc>
                  <a:txBody>
                    <a:bodyPr/>
                    <a:lstStyle/>
                    <a:p>
                      <a:pPr algn="ctr"/>
                      <a:r>
                        <a:rPr lang="en-US" sz="1000" i="0" dirty="0" smtClean="0">
                          <a:solidFill>
                            <a:schemeClr val="tx1"/>
                          </a:solidFill>
                          <a:latin typeface="Verdana" pitchFamily="34" charset="0"/>
                          <a:ea typeface="Verdana" panose="020B0604030504040204" pitchFamily="34" charset="0"/>
                          <a:cs typeface="Verdana" panose="020B0604030504040204" pitchFamily="34" charset="0"/>
                        </a:rPr>
                        <a:t>$364,500</a:t>
                      </a:r>
                    </a:p>
                    <a:p>
                      <a:pPr algn="ctr"/>
                      <a:endParaRPr lang="en-US" sz="1000" i="0" dirty="0" smtClean="0">
                        <a:solidFill>
                          <a:schemeClr val="tx1"/>
                        </a:solidFill>
                        <a:latin typeface="Verdana" pitchFamily="34" charset="0"/>
                        <a:ea typeface="Verdana" panose="020B0604030504040204" pitchFamily="34" charset="0"/>
                        <a:cs typeface="Verdana" panose="020B0604030504040204" pitchFamily="34" charset="0"/>
                      </a:endParaRPr>
                    </a:p>
                  </a:txBody>
                  <a:tcPr/>
                </a:tc>
                <a:tc>
                  <a:txBody>
                    <a:bodyPr/>
                    <a:lstStyle/>
                    <a:p>
                      <a:pPr algn="ctr"/>
                      <a:r>
                        <a:rPr lang="en-US" sz="1000" b="0" dirty="0" smtClean="0">
                          <a:solidFill>
                            <a:schemeClr val="tx1"/>
                          </a:solidFill>
                          <a:latin typeface="Verdana" pitchFamily="34" charset="0"/>
                        </a:rPr>
                        <a:t>-</a:t>
                      </a:r>
                      <a:endParaRPr lang="en-US" sz="1000" b="0" dirty="0">
                        <a:solidFill>
                          <a:schemeClr val="tx1"/>
                        </a:solidFill>
                        <a:latin typeface="Verdana" pitchFamily="34" charset="0"/>
                      </a:endParaRPr>
                    </a:p>
                  </a:txBody>
                  <a:tcPr/>
                </a:tc>
                <a:extLst>
                  <a:ext uri="{0D108BD9-81ED-4DB2-BD59-A6C34878D82A}">
                    <a16:rowId xmlns:a16="http://schemas.microsoft.com/office/drawing/2014/main" val="10003"/>
                  </a:ext>
                </a:extLst>
              </a:tr>
              <a:tr h="83074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dirty="0" smtClean="0">
                          <a:latin typeface="Verdana" pitchFamily="34" charset="0"/>
                        </a:rPr>
                        <a:t>Fleet Replacement</a:t>
                      </a:r>
                      <a:r>
                        <a:rPr lang="en-US" sz="1000" b="0" baseline="0" dirty="0" smtClean="0">
                          <a:latin typeface="Verdana" pitchFamily="34" charset="0"/>
                        </a:rPr>
                        <a:t> – Off Road</a:t>
                      </a:r>
                      <a:endParaRPr lang="en-US" sz="1000" b="0" dirty="0" smtClean="0">
                        <a:latin typeface="Verdana" pitchFamily="34" charset="0"/>
                      </a:endParaRPr>
                    </a:p>
                    <a:p>
                      <a:pPr algn="l"/>
                      <a:endParaRPr lang="en-US" sz="1000" b="0" dirty="0" smtClean="0">
                        <a:latin typeface="Verdana" pitchFamily="34" charset="0"/>
                      </a:endParaRPr>
                    </a:p>
                  </a:txBody>
                  <a:tcPr/>
                </a:tc>
                <a:tc>
                  <a:txBody>
                    <a:bodyPr/>
                    <a:lstStyle/>
                    <a:p>
                      <a:pPr lvl="0"/>
                      <a:r>
                        <a:rPr lang="en-US" sz="1000" b="1" kern="1200" dirty="0" smtClean="0">
                          <a:solidFill>
                            <a:schemeClr val="dk1"/>
                          </a:solidFill>
                          <a:effectLst/>
                          <a:latin typeface="+mn-lt"/>
                          <a:ea typeface="+mn-ea"/>
                          <a:cs typeface="+mn-cs"/>
                        </a:rPr>
                        <a:t>Goal – </a:t>
                      </a:r>
                      <a:r>
                        <a:rPr lang="en-US" sz="1000" b="0" kern="1200" dirty="0" smtClean="0">
                          <a:solidFill>
                            <a:schemeClr val="dk1"/>
                          </a:solidFill>
                          <a:effectLst/>
                          <a:latin typeface="+mn-lt"/>
                          <a:ea typeface="+mn-ea"/>
                          <a:cs typeface="+mn-cs"/>
                        </a:rPr>
                        <a:t>The Town of </a:t>
                      </a:r>
                      <a:r>
                        <a:rPr lang="en-US" sz="1000" b="0" kern="1200" dirty="0" err="1" smtClean="0">
                          <a:solidFill>
                            <a:schemeClr val="dk1"/>
                          </a:solidFill>
                          <a:effectLst/>
                          <a:latin typeface="+mn-lt"/>
                          <a:ea typeface="+mn-ea"/>
                          <a:cs typeface="+mn-cs"/>
                        </a:rPr>
                        <a:t>Tillsonburg</a:t>
                      </a:r>
                      <a:r>
                        <a:rPr lang="en-US" sz="1000" b="0" kern="1200" dirty="0" smtClean="0">
                          <a:solidFill>
                            <a:schemeClr val="dk1"/>
                          </a:solidFill>
                          <a:effectLst/>
                          <a:latin typeface="+mn-lt"/>
                          <a:ea typeface="+mn-ea"/>
                          <a:cs typeface="+mn-cs"/>
                        </a:rPr>
                        <a:t> will strive for excellence and accountability in government, providing effective and efficient services, information, and opportunities to shape municipal initiatives.</a:t>
                      </a:r>
                    </a:p>
                    <a:p>
                      <a:pPr lvl="0"/>
                      <a:r>
                        <a:rPr lang="en-US" sz="1000" b="1" kern="1200" dirty="0" smtClean="0">
                          <a:solidFill>
                            <a:schemeClr val="dk1"/>
                          </a:solidFill>
                          <a:effectLst/>
                          <a:latin typeface="+mn-lt"/>
                          <a:ea typeface="+mn-ea"/>
                          <a:cs typeface="+mn-cs"/>
                        </a:rPr>
                        <a:t>Strategic Direction – </a:t>
                      </a:r>
                      <a:r>
                        <a:rPr lang="en-US" sz="1000" b="0" kern="1200" dirty="0" smtClean="0">
                          <a:solidFill>
                            <a:schemeClr val="dk1"/>
                          </a:solidFill>
                          <a:effectLst/>
                          <a:latin typeface="+mn-lt"/>
                          <a:ea typeface="+mn-ea"/>
                          <a:cs typeface="+mn-cs"/>
                        </a:rPr>
                        <a:t>N/A</a:t>
                      </a:r>
                    </a:p>
                    <a:p>
                      <a:pPr lvl="0"/>
                      <a:r>
                        <a:rPr lang="en-US" sz="1000" b="1" kern="1200" dirty="0" smtClean="0">
                          <a:solidFill>
                            <a:schemeClr val="dk1"/>
                          </a:solidFill>
                          <a:effectLst/>
                          <a:latin typeface="+mn-lt"/>
                          <a:ea typeface="+mn-ea"/>
                          <a:cs typeface="+mn-cs"/>
                        </a:rPr>
                        <a:t>Priority Project – </a:t>
                      </a:r>
                      <a:r>
                        <a:rPr lang="en-US" sz="1000" b="0" kern="1200" dirty="0" smtClean="0">
                          <a:solidFill>
                            <a:schemeClr val="dk1"/>
                          </a:solidFill>
                          <a:effectLst/>
                          <a:latin typeface="+mn-lt"/>
                          <a:ea typeface="+mn-ea"/>
                          <a:cs typeface="+mn-cs"/>
                        </a:rPr>
                        <a:t>N/A</a:t>
                      </a:r>
                      <a:endParaRPr lang="en-US" sz="1000" b="0" dirty="0" smtClean="0">
                        <a:latin typeface="Verdana"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dirty="0" smtClean="0">
                          <a:latin typeface="Verdana" pitchFamily="34" charset="0"/>
                        </a:rPr>
                        <a:t>Manager of Public Works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dirty="0" smtClean="0">
                          <a:latin typeface="Verdana" pitchFamily="34" charset="0"/>
                        </a:rPr>
                        <a:t>(in consultation with others)</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000" b="0" dirty="0" smtClean="0">
                        <a:latin typeface="Verdana" pitchFamily="34" charset="0"/>
                      </a:endParaRPr>
                    </a:p>
                  </a:txBody>
                  <a:tcPr/>
                </a:tc>
                <a:tc>
                  <a:txBody>
                    <a:bodyPr/>
                    <a:lstStyle/>
                    <a:p>
                      <a:pPr algn="ctr"/>
                      <a:r>
                        <a:rPr lang="en-US" sz="1000" i="0" smtClean="0">
                          <a:solidFill>
                            <a:schemeClr val="tx1"/>
                          </a:solidFill>
                          <a:latin typeface="Verdana" pitchFamily="34" charset="0"/>
                          <a:ea typeface="Verdana" panose="020B0604030504040204" pitchFamily="34" charset="0"/>
                          <a:cs typeface="Verdana" panose="020B0604030504040204" pitchFamily="34" charset="0"/>
                        </a:rPr>
                        <a:t>$376,500</a:t>
                      </a:r>
                      <a:endParaRPr lang="en-US" sz="1000" i="0" dirty="0" smtClean="0">
                        <a:solidFill>
                          <a:schemeClr val="tx1"/>
                        </a:solidFill>
                        <a:latin typeface="Verdana" pitchFamily="34" charset="0"/>
                        <a:ea typeface="Verdana" panose="020B0604030504040204" pitchFamily="34" charset="0"/>
                        <a:cs typeface="Verdana" panose="020B0604030504040204" pitchFamily="34" charset="0"/>
                      </a:endParaRPr>
                    </a:p>
                  </a:txBody>
                  <a:tcPr/>
                </a:tc>
                <a:tc>
                  <a:txBody>
                    <a:bodyPr/>
                    <a:lstStyle/>
                    <a:p>
                      <a:pPr algn="ctr"/>
                      <a:r>
                        <a:rPr lang="en-US" sz="1000" b="0" dirty="0" smtClean="0">
                          <a:solidFill>
                            <a:schemeClr val="tx1"/>
                          </a:solidFill>
                          <a:latin typeface="Verdana" pitchFamily="34" charset="0"/>
                        </a:rPr>
                        <a:t>-</a:t>
                      </a:r>
                      <a:endParaRPr lang="en-US" sz="1000" b="0" dirty="0">
                        <a:solidFill>
                          <a:schemeClr val="tx1"/>
                        </a:solidFill>
                        <a:latin typeface="Verdana" pitchFamily="34" charset="0"/>
                      </a:endParaRPr>
                    </a:p>
                  </a:txBody>
                  <a:tcPr/>
                </a:tc>
                <a:extLst>
                  <a:ext uri="{0D108BD9-81ED-4DB2-BD59-A6C34878D82A}">
                    <a16:rowId xmlns:a16="http://schemas.microsoft.com/office/drawing/2014/main" val="567993550"/>
                  </a:ext>
                </a:extLst>
              </a:tr>
              <a:tr h="830745">
                <a:tc>
                  <a:txBody>
                    <a:bodyPr/>
                    <a:lstStyle/>
                    <a:p>
                      <a:pPr algn="l"/>
                      <a:r>
                        <a:rPr lang="en-US" sz="1000" b="0" dirty="0" smtClean="0">
                          <a:latin typeface="Verdana" pitchFamily="34" charset="0"/>
                        </a:rPr>
                        <a:t>Fleet – Other (Trailer)</a:t>
                      </a:r>
                    </a:p>
                  </a:txBody>
                  <a:tcPr/>
                </a:tc>
                <a:tc>
                  <a:txBody>
                    <a:bodyPr/>
                    <a:lstStyle/>
                    <a:p>
                      <a:pPr lvl="0"/>
                      <a:r>
                        <a:rPr lang="en-US" sz="1000" b="1" kern="1200" dirty="0" smtClean="0">
                          <a:solidFill>
                            <a:schemeClr val="dk1"/>
                          </a:solidFill>
                          <a:effectLst/>
                          <a:latin typeface="+mn-lt"/>
                          <a:ea typeface="+mn-ea"/>
                          <a:cs typeface="+mn-cs"/>
                        </a:rPr>
                        <a:t>Goal – </a:t>
                      </a:r>
                      <a:r>
                        <a:rPr lang="en-US" sz="1000" b="0" kern="1200" dirty="0" smtClean="0">
                          <a:solidFill>
                            <a:schemeClr val="dk1"/>
                          </a:solidFill>
                          <a:effectLst/>
                          <a:latin typeface="+mn-lt"/>
                          <a:ea typeface="+mn-ea"/>
                          <a:cs typeface="+mn-cs"/>
                        </a:rPr>
                        <a:t>The Town of </a:t>
                      </a:r>
                      <a:r>
                        <a:rPr lang="en-US" sz="1000" b="0" kern="1200" dirty="0" err="1" smtClean="0">
                          <a:solidFill>
                            <a:schemeClr val="dk1"/>
                          </a:solidFill>
                          <a:effectLst/>
                          <a:latin typeface="+mn-lt"/>
                          <a:ea typeface="+mn-ea"/>
                          <a:cs typeface="+mn-cs"/>
                        </a:rPr>
                        <a:t>Tillsonburg</a:t>
                      </a:r>
                      <a:r>
                        <a:rPr lang="en-US" sz="1000" b="0" kern="1200" dirty="0" smtClean="0">
                          <a:solidFill>
                            <a:schemeClr val="dk1"/>
                          </a:solidFill>
                          <a:effectLst/>
                          <a:latin typeface="+mn-lt"/>
                          <a:ea typeface="+mn-ea"/>
                          <a:cs typeface="+mn-cs"/>
                        </a:rPr>
                        <a:t> will strive for excellence and accountability in government, providing effective and efficient services, information, and opportunities to shape municipal initiatives.</a:t>
                      </a:r>
                    </a:p>
                    <a:p>
                      <a:pPr lvl="0"/>
                      <a:r>
                        <a:rPr lang="en-US" sz="1000" b="1" kern="1200" dirty="0" smtClean="0">
                          <a:solidFill>
                            <a:schemeClr val="dk1"/>
                          </a:solidFill>
                          <a:effectLst/>
                          <a:latin typeface="+mn-lt"/>
                          <a:ea typeface="+mn-ea"/>
                          <a:cs typeface="+mn-cs"/>
                        </a:rPr>
                        <a:t>Strategic Direction – </a:t>
                      </a:r>
                      <a:r>
                        <a:rPr lang="en-US" sz="1000" b="0" kern="1200" dirty="0" smtClean="0">
                          <a:solidFill>
                            <a:schemeClr val="dk1"/>
                          </a:solidFill>
                          <a:effectLst/>
                          <a:latin typeface="+mn-lt"/>
                          <a:ea typeface="+mn-ea"/>
                          <a:cs typeface="+mn-cs"/>
                        </a:rPr>
                        <a:t>N/A</a:t>
                      </a:r>
                    </a:p>
                    <a:p>
                      <a:pPr lvl="0"/>
                      <a:r>
                        <a:rPr lang="en-US" sz="1000" b="1" kern="1200" dirty="0" smtClean="0">
                          <a:solidFill>
                            <a:schemeClr val="dk1"/>
                          </a:solidFill>
                          <a:effectLst/>
                          <a:latin typeface="+mn-lt"/>
                          <a:ea typeface="+mn-ea"/>
                          <a:cs typeface="+mn-cs"/>
                        </a:rPr>
                        <a:t>Priority Project – </a:t>
                      </a:r>
                      <a:r>
                        <a:rPr lang="en-US" sz="1000" b="0" kern="1200" dirty="0" smtClean="0">
                          <a:solidFill>
                            <a:schemeClr val="dk1"/>
                          </a:solidFill>
                          <a:effectLst/>
                          <a:latin typeface="+mn-lt"/>
                          <a:ea typeface="+mn-ea"/>
                          <a:cs typeface="+mn-cs"/>
                        </a:rPr>
                        <a:t>N/A</a:t>
                      </a:r>
                      <a:endParaRPr lang="en-US" sz="1000" b="0" dirty="0" smtClean="0">
                        <a:latin typeface="Verdana"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dirty="0" smtClean="0">
                          <a:latin typeface="Verdana" pitchFamily="34" charset="0"/>
                        </a:rPr>
                        <a:t>Manager of Public Works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dirty="0" smtClean="0">
                          <a:latin typeface="Verdana" pitchFamily="34" charset="0"/>
                        </a:rPr>
                        <a:t>(in consultation with others)</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000" b="0" dirty="0" smtClean="0">
                        <a:latin typeface="Verdana" pitchFamily="34" charset="0"/>
                      </a:endParaRPr>
                    </a:p>
                  </a:txBody>
                  <a:tcPr/>
                </a:tc>
                <a:tc>
                  <a:txBody>
                    <a:bodyPr/>
                    <a:lstStyle/>
                    <a:p>
                      <a:pPr algn="ctr"/>
                      <a:r>
                        <a:rPr lang="en-US" sz="1000" i="0" dirty="0" smtClean="0">
                          <a:solidFill>
                            <a:schemeClr val="tx1"/>
                          </a:solidFill>
                          <a:latin typeface="Verdana" pitchFamily="34" charset="0"/>
                          <a:ea typeface="Verdana" panose="020B0604030504040204" pitchFamily="34" charset="0"/>
                          <a:cs typeface="Verdana" panose="020B0604030504040204" pitchFamily="34" charset="0"/>
                        </a:rPr>
                        <a:t>$15,000</a:t>
                      </a:r>
                    </a:p>
                  </a:txBody>
                  <a:tcPr/>
                </a:tc>
                <a:tc>
                  <a:txBody>
                    <a:bodyPr/>
                    <a:lstStyle/>
                    <a:p>
                      <a:pPr algn="ctr"/>
                      <a:r>
                        <a:rPr lang="en-US" sz="1000" b="0" dirty="0" smtClean="0">
                          <a:solidFill>
                            <a:schemeClr val="tx1"/>
                          </a:solidFill>
                          <a:latin typeface="Verdana" pitchFamily="34" charset="0"/>
                        </a:rPr>
                        <a:t>-</a:t>
                      </a:r>
                      <a:endParaRPr lang="en-US" sz="1000" b="0" dirty="0">
                        <a:solidFill>
                          <a:schemeClr val="tx1"/>
                        </a:solidFill>
                        <a:latin typeface="Verdana" pitchFamily="34" charset="0"/>
                      </a:endParaRPr>
                    </a:p>
                  </a:txBody>
                  <a:tcPr/>
                </a:tc>
                <a:extLst>
                  <a:ext uri="{0D108BD9-81ED-4DB2-BD59-A6C34878D82A}">
                    <a16:rowId xmlns:a16="http://schemas.microsoft.com/office/drawing/2014/main" val="4019435322"/>
                  </a:ext>
                </a:extLst>
              </a:tr>
              <a:tr h="289179">
                <a:tc gridSpan="5">
                  <a:txBody>
                    <a:bodyPr/>
                    <a:lstStyle/>
                    <a:p>
                      <a:pPr algn="ctr"/>
                      <a:r>
                        <a:rPr lang="en-US" sz="1000" b="1" u="sng" dirty="0" smtClean="0">
                          <a:latin typeface="Verdana" pitchFamily="34" charset="0"/>
                        </a:rPr>
                        <a:t>NOTE</a:t>
                      </a:r>
                      <a:r>
                        <a:rPr lang="en-US" sz="1000" b="1" u="none" dirty="0" smtClean="0">
                          <a:latin typeface="Verdana" pitchFamily="34" charset="0"/>
                        </a:rPr>
                        <a:t>: </a:t>
                      </a:r>
                      <a:r>
                        <a:rPr lang="en-US" sz="1000" b="0" dirty="0" smtClean="0">
                          <a:latin typeface="Verdana" pitchFamily="34" charset="0"/>
                        </a:rPr>
                        <a:t>Supplementary </a:t>
                      </a:r>
                      <a:r>
                        <a:rPr lang="en-US" sz="1000" b="0" baseline="0" dirty="0" smtClean="0">
                          <a:latin typeface="Verdana" pitchFamily="34" charset="0"/>
                        </a:rPr>
                        <a:t>details </a:t>
                      </a:r>
                      <a:r>
                        <a:rPr lang="en-US" sz="1000" b="0" dirty="0" smtClean="0">
                          <a:latin typeface="Verdana" pitchFamily="34" charset="0"/>
                        </a:rPr>
                        <a:t>and</a:t>
                      </a:r>
                      <a:r>
                        <a:rPr lang="en-US" sz="1000" b="0" baseline="0" dirty="0" smtClean="0">
                          <a:latin typeface="Verdana" pitchFamily="34" charset="0"/>
                        </a:rPr>
                        <a:t> background information available in the Budget Packages </a:t>
                      </a:r>
                      <a:endParaRPr lang="en-US" sz="1000" b="0" dirty="0" smtClean="0">
                        <a:latin typeface="Verdana" pitchFamily="34" charset="0"/>
                      </a:endParaRPr>
                    </a:p>
                  </a:txBody>
                  <a:tcPr/>
                </a:tc>
                <a:tc hMerge="1">
                  <a:txBody>
                    <a:bodyPr/>
                    <a:lstStyle/>
                    <a:p>
                      <a:pPr lvl="0"/>
                      <a:endParaRPr lang="en-US" sz="1000" b="0" dirty="0" smtClean="0">
                        <a:latin typeface="Verdana" pitchFamily="34" charset="0"/>
                      </a:endParaRPr>
                    </a:p>
                  </a:txBody>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000" b="0" dirty="0" smtClean="0">
                        <a:latin typeface="Verdana" pitchFamily="34" charset="0"/>
                      </a:endParaRPr>
                    </a:p>
                  </a:txBody>
                  <a:tcPr/>
                </a:tc>
                <a:tc hMerge="1">
                  <a:txBody>
                    <a:bodyPr/>
                    <a:lstStyle/>
                    <a:p>
                      <a:pPr algn="ctr"/>
                      <a:endParaRPr lang="en-US" sz="1000" i="0" dirty="0" smtClean="0">
                        <a:solidFill>
                          <a:schemeClr val="tx1"/>
                        </a:solidFill>
                        <a:latin typeface="Verdana" pitchFamily="34" charset="0"/>
                        <a:ea typeface="Verdana" panose="020B0604030504040204" pitchFamily="34" charset="0"/>
                        <a:cs typeface="Verdana" panose="020B0604030504040204" pitchFamily="34" charset="0"/>
                      </a:endParaRPr>
                    </a:p>
                  </a:txBody>
                  <a:tcPr/>
                </a:tc>
                <a:tc hMerge="1">
                  <a:txBody>
                    <a:bodyPr/>
                    <a:lstStyle/>
                    <a:p>
                      <a:pPr algn="ctr"/>
                      <a:endParaRPr lang="en-US" sz="1000" b="0" dirty="0">
                        <a:solidFill>
                          <a:schemeClr val="tx1"/>
                        </a:solidFill>
                        <a:latin typeface="Verdana" pitchFamily="34" charset="0"/>
                      </a:endParaRPr>
                    </a:p>
                  </a:txBody>
                  <a:tcPr/>
                </a:tc>
                <a:extLst>
                  <a:ext uri="{0D108BD9-81ED-4DB2-BD59-A6C34878D82A}">
                    <a16:rowId xmlns:a16="http://schemas.microsoft.com/office/drawing/2014/main" val="800058420"/>
                  </a:ext>
                </a:extLst>
              </a:tr>
            </a:tbl>
          </a:graphicData>
        </a:graphic>
      </p:graphicFrame>
    </p:spTree>
    <p:extLst>
      <p:ext uri="{BB962C8B-B14F-4D97-AF65-F5344CB8AC3E}">
        <p14:creationId xmlns:p14="http://schemas.microsoft.com/office/powerpoint/2010/main" val="78173405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Verdana" pitchFamily="34" charset="0"/>
              </a:rPr>
              <a:t>Risks</a:t>
            </a:r>
            <a:endParaRPr lang="en-CA" dirty="0"/>
          </a:p>
        </p:txBody>
      </p:sp>
      <p:sp>
        <p:nvSpPr>
          <p:cNvPr id="3" name="Content Placeholder 2"/>
          <p:cNvSpPr>
            <a:spLocks noGrp="1"/>
          </p:cNvSpPr>
          <p:nvPr>
            <p:ph idx="1"/>
          </p:nvPr>
        </p:nvSpPr>
        <p:spPr>
          <a:xfrm>
            <a:off x="628649" y="1580843"/>
            <a:ext cx="7941913" cy="4532515"/>
          </a:xfrm>
        </p:spPr>
        <p:txBody>
          <a:bodyPr>
            <a:noAutofit/>
          </a:bodyPr>
          <a:lstStyle/>
          <a:p>
            <a:pPr algn="just"/>
            <a:r>
              <a:rPr lang="en-CA" sz="1800" dirty="0" smtClean="0"/>
              <a:t>As development proceeds along West Town Line the need to negotiate a new Boundary Road Agreement is critical in sharing future road capital and operating costs. </a:t>
            </a:r>
          </a:p>
          <a:p>
            <a:pPr algn="just"/>
            <a:r>
              <a:rPr lang="en-CA" sz="1800" dirty="0" smtClean="0"/>
              <a:t>Inclusion </a:t>
            </a:r>
            <a:r>
              <a:rPr lang="en-CA" sz="1800" dirty="0"/>
              <a:t>of all Corporate assets and improved capital planning based on detailed AMP analysis is essential to continue eligibility for future grant funding opportunities, position the Town to meet the legislative deadlines of </a:t>
            </a:r>
            <a:r>
              <a:rPr lang="en-CA" sz="1800" dirty="0" err="1"/>
              <a:t>O.Reg</a:t>
            </a:r>
            <a:r>
              <a:rPr lang="en-CA" sz="1800" dirty="0"/>
              <a:t>. 588/17, and transition towards a Level of Service based Comprehensive Asset Management </a:t>
            </a:r>
            <a:r>
              <a:rPr lang="en-CA" sz="1800" dirty="0" smtClean="0"/>
              <a:t>Plan.</a:t>
            </a:r>
          </a:p>
          <a:p>
            <a:pPr algn="just"/>
            <a:r>
              <a:rPr lang="en-US" sz="1800" dirty="0" smtClean="0"/>
              <a:t>Complex </a:t>
            </a:r>
            <a:r>
              <a:rPr lang="en-US" sz="1800" dirty="0"/>
              <a:t>development/construction projects along with </a:t>
            </a:r>
            <a:r>
              <a:rPr lang="en-US" sz="1800" dirty="0" smtClean="0"/>
              <a:t>ongoing   </a:t>
            </a:r>
            <a:r>
              <a:rPr lang="en-US" sz="1800" dirty="0"/>
              <a:t>increased volumes require significant amount of staff time resulting </a:t>
            </a:r>
            <a:r>
              <a:rPr lang="en-US" sz="1800" dirty="0" smtClean="0"/>
              <a:t>in   </a:t>
            </a:r>
            <a:r>
              <a:rPr lang="en-US" sz="1800" dirty="0"/>
              <a:t>longer turn around times which can discourage </a:t>
            </a:r>
            <a:r>
              <a:rPr lang="en-US" sz="1800" dirty="0" smtClean="0"/>
              <a:t>development.</a:t>
            </a:r>
            <a:endParaRPr lang="en-US" sz="1800" dirty="0"/>
          </a:p>
          <a:p>
            <a:pPr algn="just"/>
            <a:r>
              <a:rPr lang="en-US" sz="1800" dirty="0" smtClean="0"/>
              <a:t>Increase </a:t>
            </a:r>
            <a:r>
              <a:rPr lang="en-US" sz="1800" dirty="0"/>
              <a:t>in the number of inspectors can cause </a:t>
            </a:r>
            <a:r>
              <a:rPr lang="en-US" sz="1800" dirty="0" smtClean="0"/>
              <a:t>inconsistencies.</a:t>
            </a:r>
          </a:p>
          <a:p>
            <a:pPr algn="just"/>
            <a:r>
              <a:rPr lang="en-US" sz="1800" dirty="0"/>
              <a:t>Increase in inquiries/complaint volumes result in longer response times       reducing customer service</a:t>
            </a:r>
            <a:r>
              <a:rPr lang="en-US" sz="1800" dirty="0" smtClean="0"/>
              <a:t>.</a:t>
            </a:r>
          </a:p>
          <a:p>
            <a:pPr algn="just"/>
            <a:r>
              <a:rPr lang="en-US" sz="1800" dirty="0"/>
              <a:t>Lack of a planning web portal/digital service causes delays and developer frustrations.</a:t>
            </a:r>
          </a:p>
          <a:p>
            <a:pPr marL="0" indent="0" algn="just">
              <a:buNone/>
            </a:pPr>
            <a:endParaRPr lang="en-CA" sz="1800" dirty="0" smtClean="0"/>
          </a:p>
          <a:p>
            <a:pPr marL="0" indent="0" algn="just">
              <a:buNone/>
            </a:pPr>
            <a:r>
              <a:rPr lang="en-CA" sz="1800" dirty="0" smtClean="0"/>
              <a:t> </a:t>
            </a:r>
            <a:endParaRPr lang="en-CA" sz="1800" dirty="0"/>
          </a:p>
          <a:p>
            <a:pPr algn="just"/>
            <a:endParaRPr lang="en-CA" sz="1800" dirty="0"/>
          </a:p>
        </p:txBody>
      </p:sp>
      <p:sp>
        <p:nvSpPr>
          <p:cNvPr id="6" name="Footer Placeholder 3"/>
          <p:cNvSpPr>
            <a:spLocks noGrp="1"/>
          </p:cNvSpPr>
          <p:nvPr>
            <p:ph type="ftr" sz="quarter" idx="3"/>
          </p:nvPr>
        </p:nvSpPr>
        <p:spPr>
          <a:xfrm>
            <a:off x="4605867" y="326038"/>
            <a:ext cx="4292805" cy="365125"/>
          </a:xfrm>
        </p:spPr>
        <p:txBody>
          <a:bodyPr/>
          <a:lstStyle/>
          <a:p>
            <a:r>
              <a:rPr lang="en-US" dirty="0" smtClean="0"/>
              <a:t>2023 Business Plan | Operations and Development Services</a:t>
            </a:r>
            <a:endParaRPr lang="en-US" dirty="0"/>
          </a:p>
        </p:txBody>
      </p:sp>
    </p:spTree>
    <p:extLst>
      <p:ext uri="{BB962C8B-B14F-4D97-AF65-F5344CB8AC3E}">
        <p14:creationId xmlns:p14="http://schemas.microsoft.com/office/powerpoint/2010/main" val="237155032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Verdana" pitchFamily="34" charset="0"/>
              </a:rPr>
              <a:t>Opportunities</a:t>
            </a:r>
            <a:endParaRPr lang="en-CA" dirty="0"/>
          </a:p>
        </p:txBody>
      </p:sp>
      <p:sp>
        <p:nvSpPr>
          <p:cNvPr id="3" name="Content Placeholder 2"/>
          <p:cNvSpPr>
            <a:spLocks noGrp="1"/>
          </p:cNvSpPr>
          <p:nvPr>
            <p:ph idx="1"/>
          </p:nvPr>
        </p:nvSpPr>
        <p:spPr>
          <a:xfrm>
            <a:off x="628649" y="1672793"/>
            <a:ext cx="7941913" cy="4433902"/>
          </a:xfrm>
        </p:spPr>
        <p:txBody>
          <a:bodyPr>
            <a:noAutofit/>
          </a:bodyPr>
          <a:lstStyle/>
          <a:p>
            <a:pPr algn="just"/>
            <a:r>
              <a:rPr lang="en-CA" sz="1800" dirty="0" smtClean="0"/>
              <a:t>Implementation of an annual traffic count program.</a:t>
            </a:r>
          </a:p>
          <a:p>
            <a:pPr algn="just"/>
            <a:r>
              <a:rPr lang="en-US" sz="1800" dirty="0" smtClean="0"/>
              <a:t>Boundary agreements with lower-tier and single-tier municipalities.</a:t>
            </a:r>
          </a:p>
          <a:p>
            <a:pPr algn="just"/>
            <a:r>
              <a:rPr lang="en-CA" sz="1800" dirty="0" smtClean="0"/>
              <a:t>Investigation </a:t>
            </a:r>
            <a:r>
              <a:rPr lang="en-CA" sz="1800" dirty="0"/>
              <a:t>of private woodlot removal options east of main Runway 08-26 is key in order to benefit from the full 5,502’ </a:t>
            </a:r>
            <a:r>
              <a:rPr lang="en-CA" sz="1800" dirty="0" smtClean="0"/>
              <a:t>runway.</a:t>
            </a:r>
          </a:p>
          <a:p>
            <a:pPr algn="just"/>
            <a:r>
              <a:rPr lang="en-US" sz="1800" dirty="0" smtClean="0"/>
              <a:t>Continue discussions on inter-community transit service sustainability; a feasibility study is advised.</a:t>
            </a:r>
          </a:p>
          <a:p>
            <a:pPr algn="just"/>
            <a:r>
              <a:rPr lang="en-US" sz="1800" dirty="0" smtClean="0"/>
              <a:t>Review of Planning and Development division suggestions include review of By-Law 3391, etc…</a:t>
            </a:r>
          </a:p>
          <a:p>
            <a:pPr algn="just"/>
            <a:r>
              <a:rPr lang="en-US" sz="1800" dirty="0"/>
              <a:t>Continue implementation of records management </a:t>
            </a:r>
            <a:r>
              <a:rPr lang="en-US" sz="1800" dirty="0" smtClean="0"/>
              <a:t>within Public </a:t>
            </a:r>
            <a:r>
              <a:rPr lang="en-US" sz="1800" dirty="0"/>
              <a:t>Works, Engineering and </a:t>
            </a:r>
            <a:r>
              <a:rPr lang="en-US" sz="1800" dirty="0" smtClean="0"/>
              <a:t>Water/Wastewater.</a:t>
            </a:r>
          </a:p>
          <a:p>
            <a:pPr algn="just"/>
            <a:r>
              <a:rPr lang="en-US" sz="1800" dirty="0"/>
              <a:t>Continue </a:t>
            </a:r>
            <a:r>
              <a:rPr lang="en-US" sz="1800" dirty="0" smtClean="0"/>
              <a:t>use of </a:t>
            </a:r>
            <a:r>
              <a:rPr lang="en-US" sz="1800" dirty="0"/>
              <a:t>Corporate service </a:t>
            </a:r>
            <a:r>
              <a:rPr lang="en-US" sz="1800" dirty="0" smtClean="0"/>
              <a:t>request and </a:t>
            </a:r>
            <a:r>
              <a:rPr lang="en-US" sz="1800" dirty="0"/>
              <a:t>work order management </a:t>
            </a:r>
            <a:r>
              <a:rPr lang="en-US" sz="1800" dirty="0" smtClean="0"/>
              <a:t>system.</a:t>
            </a:r>
          </a:p>
          <a:p>
            <a:pPr algn="just"/>
            <a:r>
              <a:rPr lang="en-US" sz="1800" dirty="0"/>
              <a:t>Continue use of the corporate leased ownership, maintenance, and management </a:t>
            </a:r>
            <a:r>
              <a:rPr lang="en-US" sz="1800" dirty="0" smtClean="0"/>
              <a:t>program for the light duty fleet.</a:t>
            </a:r>
          </a:p>
          <a:p>
            <a:pPr algn="just"/>
            <a:endParaRPr lang="en-US" sz="1800" dirty="0" smtClean="0"/>
          </a:p>
          <a:p>
            <a:pPr marL="0" indent="0" algn="just">
              <a:buNone/>
            </a:pPr>
            <a:endParaRPr lang="en-CA" sz="1800" dirty="0" smtClean="0"/>
          </a:p>
          <a:p>
            <a:pPr algn="just"/>
            <a:endParaRPr lang="en-CA" sz="1800" dirty="0" smtClean="0"/>
          </a:p>
          <a:p>
            <a:pPr marL="0" indent="0" algn="just">
              <a:buNone/>
            </a:pPr>
            <a:endParaRPr lang="en-CA" sz="1800" dirty="0"/>
          </a:p>
          <a:p>
            <a:pPr algn="just"/>
            <a:endParaRPr lang="en-CA" sz="1800" dirty="0" smtClean="0"/>
          </a:p>
          <a:p>
            <a:pPr algn="just"/>
            <a:endParaRPr lang="en-CA" sz="1800" dirty="0" smtClean="0"/>
          </a:p>
          <a:p>
            <a:pPr algn="just"/>
            <a:endParaRPr lang="en-CA" sz="1800" dirty="0" smtClean="0"/>
          </a:p>
        </p:txBody>
      </p:sp>
      <p:sp>
        <p:nvSpPr>
          <p:cNvPr id="6" name="Footer Placeholder 3"/>
          <p:cNvSpPr>
            <a:spLocks noGrp="1"/>
          </p:cNvSpPr>
          <p:nvPr>
            <p:ph type="ftr" sz="quarter" idx="3"/>
          </p:nvPr>
        </p:nvSpPr>
        <p:spPr>
          <a:xfrm>
            <a:off x="4605867" y="326038"/>
            <a:ext cx="4292805" cy="365125"/>
          </a:xfrm>
        </p:spPr>
        <p:txBody>
          <a:bodyPr/>
          <a:lstStyle/>
          <a:p>
            <a:r>
              <a:rPr lang="en-US" dirty="0" smtClean="0"/>
              <a:t>2023 Business Plan | Operations and Development Services</a:t>
            </a:r>
            <a:endParaRPr lang="en-US" dirty="0"/>
          </a:p>
        </p:txBody>
      </p:sp>
    </p:spTree>
    <p:extLst>
      <p:ext uri="{BB962C8B-B14F-4D97-AF65-F5344CB8AC3E}">
        <p14:creationId xmlns:p14="http://schemas.microsoft.com/office/powerpoint/2010/main" val="216031024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Verdana" pitchFamily="34" charset="0"/>
              </a:rPr>
              <a:t>Opportunities</a:t>
            </a:r>
            <a:endParaRPr lang="en-CA" dirty="0"/>
          </a:p>
        </p:txBody>
      </p:sp>
      <p:sp>
        <p:nvSpPr>
          <p:cNvPr id="3" name="Content Placeholder 2"/>
          <p:cNvSpPr>
            <a:spLocks noGrp="1"/>
          </p:cNvSpPr>
          <p:nvPr>
            <p:ph idx="1"/>
          </p:nvPr>
        </p:nvSpPr>
        <p:spPr>
          <a:xfrm>
            <a:off x="628649" y="1672793"/>
            <a:ext cx="7941913" cy="4433902"/>
          </a:xfrm>
        </p:spPr>
        <p:txBody>
          <a:bodyPr>
            <a:noAutofit/>
          </a:bodyPr>
          <a:lstStyle/>
          <a:p>
            <a:pPr algn="just"/>
            <a:r>
              <a:rPr lang="en-US" sz="1800" dirty="0"/>
              <a:t>Evaluate and leverage manhole condition assessment </a:t>
            </a:r>
            <a:r>
              <a:rPr lang="en-US" sz="1800" dirty="0" smtClean="0"/>
              <a:t>undertaking.</a:t>
            </a:r>
            <a:endParaRPr lang="en-US" sz="1800" dirty="0"/>
          </a:p>
          <a:p>
            <a:pPr algn="just"/>
            <a:r>
              <a:rPr lang="en-US" sz="1800" dirty="0" smtClean="0"/>
              <a:t>Improvement </a:t>
            </a:r>
            <a:r>
              <a:rPr lang="en-US" sz="1800" dirty="0"/>
              <a:t>of departmental communications to community </a:t>
            </a:r>
            <a:r>
              <a:rPr lang="en-US" sz="1800" dirty="0" smtClean="0"/>
              <a:t>and     </a:t>
            </a:r>
            <a:r>
              <a:rPr lang="en-US" sz="1800" dirty="0"/>
              <a:t>development industry creates positive outcomes and </a:t>
            </a:r>
            <a:r>
              <a:rPr lang="en-US" sz="1800" dirty="0" smtClean="0"/>
              <a:t>transparency.</a:t>
            </a:r>
            <a:endParaRPr lang="en-US" sz="1800" dirty="0"/>
          </a:p>
          <a:p>
            <a:pPr algn="just"/>
            <a:r>
              <a:rPr lang="en-US" sz="1800" dirty="0" smtClean="0"/>
              <a:t>Strategic </a:t>
            </a:r>
            <a:r>
              <a:rPr lang="en-US" sz="1800" dirty="0"/>
              <a:t>organization of personnel and ongoing </a:t>
            </a:r>
            <a:r>
              <a:rPr lang="en-US" sz="1800" dirty="0" smtClean="0"/>
              <a:t>training reduces </a:t>
            </a:r>
            <a:r>
              <a:rPr lang="en-US" sz="1800" dirty="0"/>
              <a:t>liability, provides consistency and business continuity.</a:t>
            </a:r>
          </a:p>
          <a:p>
            <a:pPr algn="just"/>
            <a:r>
              <a:rPr lang="en-US" sz="1800" dirty="0" smtClean="0"/>
              <a:t>Ongoing </a:t>
            </a:r>
            <a:r>
              <a:rPr lang="en-US" sz="1800" dirty="0"/>
              <a:t>review of Central Area Design Study will provide a </a:t>
            </a:r>
            <a:r>
              <a:rPr lang="en-US" sz="1800" dirty="0" smtClean="0"/>
              <a:t>framework for </a:t>
            </a:r>
            <a:r>
              <a:rPr lang="en-US" sz="1800" dirty="0"/>
              <a:t>future opportunity and development of the downtown BIA </a:t>
            </a:r>
            <a:r>
              <a:rPr lang="en-US" sz="1800" dirty="0" smtClean="0"/>
              <a:t>area.</a:t>
            </a:r>
            <a:endParaRPr lang="en-US" sz="1800" dirty="0"/>
          </a:p>
          <a:p>
            <a:pPr algn="just"/>
            <a:r>
              <a:rPr lang="en-US" sz="1800" dirty="0" smtClean="0"/>
              <a:t>By-Law </a:t>
            </a:r>
            <a:r>
              <a:rPr lang="en-US" sz="1800" dirty="0"/>
              <a:t>review provides updates and clarification that are relevant to </a:t>
            </a:r>
            <a:r>
              <a:rPr lang="en-US" sz="1800" dirty="0" smtClean="0"/>
              <a:t>current </a:t>
            </a:r>
            <a:r>
              <a:rPr lang="en-US" sz="1800" dirty="0"/>
              <a:t>public </a:t>
            </a:r>
            <a:r>
              <a:rPr lang="en-US" sz="1800" dirty="0" smtClean="0"/>
              <a:t>needs.</a:t>
            </a:r>
          </a:p>
          <a:p>
            <a:pPr marL="0" indent="0" algn="just">
              <a:buNone/>
            </a:pPr>
            <a:endParaRPr lang="en-CA" sz="1800" dirty="0" smtClean="0"/>
          </a:p>
          <a:p>
            <a:pPr algn="just"/>
            <a:endParaRPr lang="en-CA" sz="1800" dirty="0" smtClean="0"/>
          </a:p>
          <a:p>
            <a:pPr marL="0" indent="0" algn="just">
              <a:buNone/>
            </a:pPr>
            <a:endParaRPr lang="en-CA" sz="1800" dirty="0"/>
          </a:p>
          <a:p>
            <a:pPr algn="just"/>
            <a:endParaRPr lang="en-CA" sz="1800" dirty="0" smtClean="0"/>
          </a:p>
          <a:p>
            <a:pPr algn="just"/>
            <a:endParaRPr lang="en-CA" sz="1800" dirty="0" smtClean="0"/>
          </a:p>
          <a:p>
            <a:pPr algn="just"/>
            <a:endParaRPr lang="en-CA" sz="1800" dirty="0" smtClean="0"/>
          </a:p>
        </p:txBody>
      </p:sp>
      <p:sp>
        <p:nvSpPr>
          <p:cNvPr id="6" name="Footer Placeholder 3"/>
          <p:cNvSpPr>
            <a:spLocks noGrp="1"/>
          </p:cNvSpPr>
          <p:nvPr>
            <p:ph type="ftr" sz="quarter" idx="3"/>
          </p:nvPr>
        </p:nvSpPr>
        <p:spPr>
          <a:xfrm>
            <a:off x="4605867" y="326038"/>
            <a:ext cx="4292805" cy="365125"/>
          </a:xfrm>
        </p:spPr>
        <p:txBody>
          <a:bodyPr/>
          <a:lstStyle/>
          <a:p>
            <a:r>
              <a:rPr lang="en-US" dirty="0" smtClean="0"/>
              <a:t>2023 Business Plan | Operations and Development Services</a:t>
            </a:r>
            <a:endParaRPr lang="en-US" dirty="0"/>
          </a:p>
        </p:txBody>
      </p:sp>
    </p:spTree>
    <p:extLst>
      <p:ext uri="{BB962C8B-B14F-4D97-AF65-F5344CB8AC3E}">
        <p14:creationId xmlns:p14="http://schemas.microsoft.com/office/powerpoint/2010/main" val="400462292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latin typeface="Verdana" pitchFamily="34" charset="0"/>
              </a:rPr>
              <a:t>2023 Departmental Goals</a:t>
            </a:r>
            <a:endParaRPr lang="en-CA" dirty="0"/>
          </a:p>
        </p:txBody>
      </p:sp>
      <p:sp>
        <p:nvSpPr>
          <p:cNvPr id="3" name="Content Placeholder 2"/>
          <p:cNvSpPr>
            <a:spLocks noGrp="1"/>
          </p:cNvSpPr>
          <p:nvPr>
            <p:ph idx="1"/>
          </p:nvPr>
        </p:nvSpPr>
        <p:spPr>
          <a:xfrm>
            <a:off x="628650" y="1762280"/>
            <a:ext cx="7886700" cy="4313664"/>
          </a:xfrm>
        </p:spPr>
        <p:txBody>
          <a:bodyPr>
            <a:normAutofit/>
          </a:bodyPr>
          <a:lstStyle/>
          <a:p>
            <a:pPr algn="just"/>
            <a:r>
              <a:rPr lang="en-CA" sz="1700" dirty="0" smtClean="0"/>
              <a:t>Continue Inter-Community </a:t>
            </a:r>
            <a:r>
              <a:rPr lang="en-CA" sz="1700" dirty="0"/>
              <a:t>Transit Service pilot </a:t>
            </a:r>
            <a:r>
              <a:rPr lang="en-CA" sz="1700" dirty="0" smtClean="0"/>
              <a:t>project</a:t>
            </a:r>
          </a:p>
          <a:p>
            <a:pPr algn="just"/>
            <a:r>
              <a:rPr lang="en-US" sz="1700" dirty="0" smtClean="0"/>
              <a:t>Rehabilitate/Replace </a:t>
            </a:r>
            <a:r>
              <a:rPr lang="en-US" sz="1700" dirty="0"/>
              <a:t>infrastructure identified as high risk priority in </a:t>
            </a:r>
            <a:r>
              <a:rPr lang="en-US" sz="1700" dirty="0" smtClean="0"/>
              <a:t>the Asset </a:t>
            </a:r>
            <a:r>
              <a:rPr lang="en-US" sz="1700" dirty="0"/>
              <a:t>Management Plan</a:t>
            </a:r>
          </a:p>
          <a:p>
            <a:pPr algn="just"/>
            <a:r>
              <a:rPr lang="en-US" sz="1700" dirty="0" smtClean="0"/>
              <a:t>Implement </a:t>
            </a:r>
            <a:r>
              <a:rPr lang="en-US" sz="1700" dirty="0" err="1"/>
              <a:t>Watermain</a:t>
            </a:r>
            <a:r>
              <a:rPr lang="en-US" sz="1700" dirty="0"/>
              <a:t> Directional Flushing </a:t>
            </a:r>
            <a:r>
              <a:rPr lang="en-US" sz="1700" dirty="0" smtClean="0"/>
              <a:t>Program</a:t>
            </a:r>
          </a:p>
          <a:p>
            <a:pPr algn="just"/>
            <a:r>
              <a:rPr lang="en-US" sz="1700" dirty="0" smtClean="0"/>
              <a:t>Continue annual Traffic Count Program</a:t>
            </a:r>
            <a:endParaRPr lang="en-US" sz="1700" dirty="0"/>
          </a:p>
          <a:p>
            <a:pPr algn="just"/>
            <a:r>
              <a:rPr lang="en-US" sz="1700" dirty="0" smtClean="0"/>
              <a:t>Pursue </a:t>
            </a:r>
            <a:r>
              <a:rPr lang="en-US" sz="1700" dirty="0"/>
              <a:t>available Provincial and Federal capital funding </a:t>
            </a:r>
            <a:r>
              <a:rPr lang="en-US" sz="1700" dirty="0" smtClean="0"/>
              <a:t>opportunities</a:t>
            </a:r>
          </a:p>
          <a:p>
            <a:pPr algn="just"/>
            <a:r>
              <a:rPr lang="en-US" sz="1700" dirty="0"/>
              <a:t>Implement Kinsmen Pedestrian Bridge decision</a:t>
            </a:r>
          </a:p>
          <a:p>
            <a:pPr algn="just"/>
            <a:r>
              <a:rPr lang="en-US" sz="1700" dirty="0"/>
              <a:t>Continue By-annual Bridge and Culvert inspection </a:t>
            </a:r>
            <a:r>
              <a:rPr lang="en-US" sz="1700" dirty="0" smtClean="0"/>
              <a:t>program</a:t>
            </a:r>
          </a:p>
          <a:p>
            <a:pPr algn="just"/>
            <a:r>
              <a:rPr lang="en-US" sz="1700" dirty="0"/>
              <a:t>Central Area Design Study</a:t>
            </a:r>
          </a:p>
          <a:p>
            <a:pPr algn="just"/>
            <a:r>
              <a:rPr lang="en-US" sz="1700" dirty="0"/>
              <a:t>By-Law &amp; Policy </a:t>
            </a:r>
            <a:r>
              <a:rPr lang="en-US" sz="1700" dirty="0" smtClean="0"/>
              <a:t>Review</a:t>
            </a:r>
          </a:p>
          <a:p>
            <a:pPr algn="just"/>
            <a:r>
              <a:rPr lang="en-US" sz="1700" dirty="0" smtClean="0"/>
              <a:t>Frame and </a:t>
            </a:r>
            <a:r>
              <a:rPr lang="en-US" sz="1700" dirty="0" err="1" smtClean="0"/>
              <a:t>Stormwater</a:t>
            </a:r>
            <a:r>
              <a:rPr lang="en-US" sz="1700" dirty="0" smtClean="0"/>
              <a:t> Master Plan </a:t>
            </a:r>
            <a:endParaRPr lang="en-US" sz="1700" dirty="0"/>
          </a:p>
          <a:p>
            <a:pPr marL="0" indent="0" algn="just">
              <a:buNone/>
            </a:pPr>
            <a:endParaRPr lang="en-US" sz="1700" dirty="0"/>
          </a:p>
          <a:p>
            <a:pPr algn="just"/>
            <a:endParaRPr lang="en-US" sz="1800" dirty="0" smtClean="0"/>
          </a:p>
        </p:txBody>
      </p:sp>
      <p:sp>
        <p:nvSpPr>
          <p:cNvPr id="6" name="Footer Placeholder 3"/>
          <p:cNvSpPr>
            <a:spLocks noGrp="1"/>
          </p:cNvSpPr>
          <p:nvPr>
            <p:ph type="ftr" sz="quarter" idx="3"/>
          </p:nvPr>
        </p:nvSpPr>
        <p:spPr>
          <a:xfrm>
            <a:off x="4605867" y="326038"/>
            <a:ext cx="4292805" cy="365125"/>
          </a:xfrm>
        </p:spPr>
        <p:txBody>
          <a:bodyPr/>
          <a:lstStyle/>
          <a:p>
            <a:r>
              <a:rPr lang="en-US" dirty="0" smtClean="0"/>
              <a:t>2023 Business Plan | Operations and Development Services</a:t>
            </a:r>
            <a:endParaRPr lang="en-US" dirty="0"/>
          </a:p>
        </p:txBody>
      </p:sp>
    </p:spTree>
    <p:extLst>
      <p:ext uri="{BB962C8B-B14F-4D97-AF65-F5344CB8AC3E}">
        <p14:creationId xmlns:p14="http://schemas.microsoft.com/office/powerpoint/2010/main" val="169520076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illsonburg-Template" id="{5BE3C8BF-88C4-DD4F-999B-49C046C4DDF3}" vid="{E5251E09-0204-1347-AE86-836B3349C2FD}"/>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illsonburg-Template" id="{5BE3C8BF-88C4-DD4F-999B-49C046C4DDF3}" vid="{E5251E09-0204-1347-AE86-836B3349C2F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Tillsonburg-Template</Template>
  <TotalTime>42650</TotalTime>
  <Words>1586</Words>
  <Application>Microsoft Office PowerPoint</Application>
  <PresentationFormat>On-screen Show (4:3)</PresentationFormat>
  <Paragraphs>224</Paragraphs>
  <Slides>11</Slides>
  <Notes>1</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11</vt:i4>
      </vt:variant>
    </vt:vector>
  </HeadingPairs>
  <TitlesOfParts>
    <vt:vector size="17" baseType="lpstr">
      <vt:lpstr>Adobe Caslon Pro</vt:lpstr>
      <vt:lpstr>Arial</vt:lpstr>
      <vt:lpstr>Calibri</vt:lpstr>
      <vt:lpstr>Verdana</vt:lpstr>
      <vt:lpstr>Office Theme</vt:lpstr>
      <vt:lpstr>1_Office Theme</vt:lpstr>
      <vt:lpstr>Town of Tillsonburg 2023 Business Plan</vt:lpstr>
      <vt:lpstr>2023 Business Objectives</vt:lpstr>
      <vt:lpstr>2023 Business Objectives</vt:lpstr>
      <vt:lpstr>2023 Business Objectives</vt:lpstr>
      <vt:lpstr>2023 Business Objectives – Fleet Summary</vt:lpstr>
      <vt:lpstr>Risks</vt:lpstr>
      <vt:lpstr>Opportunities</vt:lpstr>
      <vt:lpstr>Opportunities</vt:lpstr>
      <vt:lpstr>2023 Departmental Goals</vt:lpstr>
      <vt:lpstr>Future Departmental Directions:</vt:lpstr>
      <vt:lpstr>Future Departmental Directions:</vt:lpstr>
    </vt:vector>
  </TitlesOfParts>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Town of Tillsonburg</dc:subject>
  <dc:creator>Christopher Kelly</dc:creator>
  <cp:lastModifiedBy>Jonathon Graham</cp:lastModifiedBy>
  <cp:revision>679</cp:revision>
  <cp:lastPrinted>2022-11-16T17:33:24Z</cp:lastPrinted>
  <dcterms:created xsi:type="dcterms:W3CDTF">2016-08-10T18:34:12Z</dcterms:created>
  <dcterms:modified xsi:type="dcterms:W3CDTF">2022-11-16T21:07:52Z</dcterms:modified>
</cp:coreProperties>
</file>